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3" r:id="rId1"/>
  </p:sldMasterIdLst>
  <p:notesMasterIdLst>
    <p:notesMasterId r:id="rId9"/>
  </p:notesMasterIdLst>
  <p:sldIdLst>
    <p:sldId id="274" r:id="rId2"/>
    <p:sldId id="301" r:id="rId3"/>
    <p:sldId id="300" r:id="rId4"/>
    <p:sldId id="294" r:id="rId5"/>
    <p:sldId id="297" r:id="rId6"/>
    <p:sldId id="295" r:id="rId7"/>
    <p:sldId id="275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00"/>
    <a:srgbClr val="FFCC00"/>
    <a:srgbClr val="0000CC"/>
    <a:srgbClr val="0000FF"/>
    <a:srgbClr val="800000"/>
    <a:srgbClr val="006600"/>
    <a:srgbClr val="CCFFCC"/>
    <a:srgbClr val="80008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970" y="-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309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07/relationships/hdphoto" Target="../media/hdphoto1.wdp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3E71B6-7E4A-4A93-B03B-8E977661EF9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C3F10F-9C74-458D-A6C2-3C16527AE8D7}">
      <dgm:prSet phldrT="[Текст]" custT="1"/>
      <dgm:spPr/>
      <dgm:t>
        <a:bodyPr/>
        <a:lstStyle/>
        <a:p>
          <a:endParaRPr lang="ru-RU" sz="1200" u="sng" dirty="0" smtClean="0"/>
        </a:p>
        <a:p>
          <a:r>
            <a:rPr lang="ru-RU" sz="1200" b="1" u="none" dirty="0" smtClean="0"/>
            <a:t>Постановление</a:t>
          </a:r>
          <a:endParaRPr lang="ru-RU" sz="1200" b="1" u="none" dirty="0"/>
        </a:p>
      </dgm:t>
    </dgm:pt>
    <dgm:pt modelId="{C232BCA2-5DED-49DB-81C5-79C0D844BC7E}" type="parTrans" cxnId="{66E61805-2389-446B-939D-E245600F7695}">
      <dgm:prSet/>
      <dgm:spPr/>
      <dgm:t>
        <a:bodyPr/>
        <a:lstStyle/>
        <a:p>
          <a:endParaRPr lang="ru-RU"/>
        </a:p>
      </dgm:t>
    </dgm:pt>
    <dgm:pt modelId="{F728F771-0F35-4AEF-AD2F-B79897FEA3A7}" type="sibTrans" cxnId="{66E61805-2389-446B-939D-E245600F7695}">
      <dgm:prSet/>
      <dgm:spPr/>
      <dgm:t>
        <a:bodyPr/>
        <a:lstStyle/>
        <a:p>
          <a:endParaRPr lang="ru-RU"/>
        </a:p>
      </dgm:t>
    </dgm:pt>
    <dgm:pt modelId="{AA8250AE-609B-40F5-8519-75C90FDA2A83}">
      <dgm:prSet custT="1"/>
      <dgm:spPr/>
      <dgm:t>
        <a:bodyPr/>
        <a:lstStyle/>
        <a:p>
          <a:endParaRPr lang="ru-RU" sz="1200" u="sng" dirty="0" smtClean="0"/>
        </a:p>
        <a:p>
          <a:r>
            <a:rPr lang="ru-RU" sz="1200" b="1" u="none" dirty="0" smtClean="0"/>
            <a:t>Постановление</a:t>
          </a:r>
        </a:p>
      </dgm:t>
    </dgm:pt>
    <dgm:pt modelId="{1F69E726-397A-4FE0-BBF6-4BAFD7B5321D}" type="parTrans" cxnId="{830943F5-7998-4DE1-BCB4-27698043FD43}">
      <dgm:prSet/>
      <dgm:spPr/>
      <dgm:t>
        <a:bodyPr/>
        <a:lstStyle/>
        <a:p>
          <a:endParaRPr lang="ru-RU"/>
        </a:p>
      </dgm:t>
    </dgm:pt>
    <dgm:pt modelId="{60F74DCF-9F45-4786-9C55-888280EB7ED3}" type="sibTrans" cxnId="{830943F5-7998-4DE1-BCB4-27698043FD43}">
      <dgm:prSet/>
      <dgm:spPr/>
      <dgm:t>
        <a:bodyPr/>
        <a:lstStyle/>
        <a:p>
          <a:endParaRPr lang="ru-RU"/>
        </a:p>
      </dgm:t>
    </dgm:pt>
    <dgm:pt modelId="{25CAFE40-2237-4DEE-AD3D-17B928EA7E52}">
      <dgm:prSet custT="1"/>
      <dgm:spPr/>
      <dgm:t>
        <a:bodyPr/>
        <a:lstStyle/>
        <a:p>
          <a:endParaRPr lang="ru-RU" sz="1200" u="sng" dirty="0" smtClean="0"/>
        </a:p>
        <a:p>
          <a:r>
            <a:rPr lang="ru-RU" sz="1200" b="1" u="none" dirty="0" smtClean="0"/>
            <a:t>Лесной Кодекс </a:t>
          </a:r>
        </a:p>
      </dgm:t>
    </dgm:pt>
    <dgm:pt modelId="{C44ADCCA-13C1-4428-AE73-ECC580736475}" type="parTrans" cxnId="{C89339D2-FB16-4811-BEC8-5820C329622F}">
      <dgm:prSet/>
      <dgm:spPr/>
      <dgm:t>
        <a:bodyPr/>
        <a:lstStyle/>
        <a:p>
          <a:endParaRPr lang="ru-RU"/>
        </a:p>
      </dgm:t>
    </dgm:pt>
    <dgm:pt modelId="{EE50D57A-8D9A-4EF2-8F34-EED8732ED827}" type="sibTrans" cxnId="{C89339D2-FB16-4811-BEC8-5820C329622F}">
      <dgm:prSet/>
      <dgm:spPr/>
      <dgm:t>
        <a:bodyPr/>
        <a:lstStyle/>
        <a:p>
          <a:endParaRPr lang="ru-RU"/>
        </a:p>
      </dgm:t>
    </dgm:pt>
    <dgm:pt modelId="{689C4E57-3770-430B-86FA-36643CCEB731}">
      <dgm:prSet/>
      <dgm:spPr/>
      <dgm:t>
        <a:bodyPr/>
        <a:lstStyle/>
        <a:p>
          <a:r>
            <a:rPr lang="ru-RU" dirty="0" smtClean="0"/>
            <a:t>от 15.06.2010 № 521 - определяет пункты пропуска через границу Российской Федерации для убытия с ее территории отдельных видов товаров</a:t>
          </a:r>
          <a:endParaRPr lang="ru-RU" dirty="0"/>
        </a:p>
      </dgm:t>
    </dgm:pt>
    <dgm:pt modelId="{C70F80C6-C196-4D95-83E1-EA4DE80E39A0}" type="parTrans" cxnId="{A83C37CB-B71D-41E7-99A5-D29AFE77FD61}">
      <dgm:prSet/>
      <dgm:spPr/>
      <dgm:t>
        <a:bodyPr/>
        <a:lstStyle/>
        <a:p>
          <a:endParaRPr lang="ru-RU"/>
        </a:p>
      </dgm:t>
    </dgm:pt>
    <dgm:pt modelId="{980C5FD4-40A7-4CD2-8403-0CC2A3192344}" type="sibTrans" cxnId="{A83C37CB-B71D-41E7-99A5-D29AFE77FD61}">
      <dgm:prSet/>
      <dgm:spPr/>
      <dgm:t>
        <a:bodyPr/>
        <a:lstStyle/>
        <a:p>
          <a:endParaRPr lang="ru-RU"/>
        </a:p>
      </dgm:t>
    </dgm:pt>
    <dgm:pt modelId="{F5F31528-0BFD-4D00-9480-AC1F93609DBC}">
      <dgm:prSet/>
      <dgm:spPr/>
      <dgm:t>
        <a:bodyPr/>
        <a:lstStyle/>
        <a:p>
          <a:r>
            <a:rPr lang="ru-RU" dirty="0" smtClean="0"/>
            <a:t>от 20.06.2021 № 1225 - определяет пункты пропуска через границу Российской Федерации для убытия с ее территории товаров, классифицируемых в товарной позиции 4403 ТН ВЭД</a:t>
          </a:r>
          <a:endParaRPr lang="ru-RU" dirty="0"/>
        </a:p>
      </dgm:t>
    </dgm:pt>
    <dgm:pt modelId="{F8015423-9649-432F-8197-B2027E4B4D46}" type="parTrans" cxnId="{E41163C4-9085-4F90-A97E-32BB4FB858CC}">
      <dgm:prSet/>
      <dgm:spPr/>
      <dgm:t>
        <a:bodyPr/>
        <a:lstStyle/>
        <a:p>
          <a:endParaRPr lang="ru-RU"/>
        </a:p>
      </dgm:t>
    </dgm:pt>
    <dgm:pt modelId="{3869750B-B80C-4D91-9166-D3251FBAECFA}" type="sibTrans" cxnId="{E41163C4-9085-4F90-A97E-32BB4FB858CC}">
      <dgm:prSet/>
      <dgm:spPr/>
      <dgm:t>
        <a:bodyPr/>
        <a:lstStyle/>
        <a:p>
          <a:endParaRPr lang="ru-RU"/>
        </a:p>
      </dgm:t>
    </dgm:pt>
    <dgm:pt modelId="{138B6FE5-23CE-4788-8B61-756F3B5782AA}">
      <dgm:prSet custT="1"/>
      <dgm:spPr/>
      <dgm:t>
        <a:bodyPr/>
        <a:lstStyle/>
        <a:p>
          <a:endParaRPr lang="ru-RU" sz="1200" u="sng" dirty="0" smtClean="0"/>
        </a:p>
        <a:p>
          <a:r>
            <a:rPr lang="ru-RU" sz="1200" b="1" u="none" dirty="0" smtClean="0"/>
            <a:t>Постановление</a:t>
          </a:r>
        </a:p>
      </dgm:t>
    </dgm:pt>
    <dgm:pt modelId="{4E3F884E-8828-477A-85FC-51E1AEBAFF91}" type="sibTrans" cxnId="{9034808C-4802-4EDD-B5B9-EAC7DC95BB44}">
      <dgm:prSet/>
      <dgm:spPr/>
      <dgm:t>
        <a:bodyPr/>
        <a:lstStyle/>
        <a:p>
          <a:endParaRPr lang="ru-RU"/>
        </a:p>
      </dgm:t>
    </dgm:pt>
    <dgm:pt modelId="{AED3ABFB-4FD1-4716-A50C-C77A79AB60DB}" type="parTrans" cxnId="{9034808C-4802-4EDD-B5B9-EAC7DC95BB44}">
      <dgm:prSet/>
      <dgm:spPr/>
      <dgm:t>
        <a:bodyPr/>
        <a:lstStyle/>
        <a:p>
          <a:endParaRPr lang="ru-RU"/>
        </a:p>
      </dgm:t>
    </dgm:pt>
    <dgm:pt modelId="{038BB744-34B3-49D6-A1A6-C7416C781722}">
      <dgm:prSet/>
      <dgm:spPr/>
      <dgm:t>
        <a:bodyPr/>
        <a:lstStyle/>
        <a:p>
          <a:r>
            <a:rPr lang="ru-RU" dirty="0" smtClean="0"/>
            <a:t>от 23.04.2022 № 747 - определяет пункты пропуска через границу Российской Федерации для убытия с ее территории отдельных видов товаров, классифицируемых в товарных позициях 4403, 4404, 4406, 4407 ТН ВЭД</a:t>
          </a:r>
          <a:endParaRPr lang="ru-RU" dirty="0"/>
        </a:p>
      </dgm:t>
    </dgm:pt>
    <dgm:pt modelId="{867DAF14-4748-4335-BD78-2B38F54271FF}" type="parTrans" cxnId="{60BD8121-AC67-476B-AEFE-D7262DE7204F}">
      <dgm:prSet/>
      <dgm:spPr/>
      <dgm:t>
        <a:bodyPr/>
        <a:lstStyle/>
        <a:p>
          <a:endParaRPr lang="ru-RU"/>
        </a:p>
      </dgm:t>
    </dgm:pt>
    <dgm:pt modelId="{E67D5791-77D0-4D76-9C9F-21AC60A3862A}" type="sibTrans" cxnId="{60BD8121-AC67-476B-AEFE-D7262DE7204F}">
      <dgm:prSet/>
      <dgm:spPr/>
      <dgm:t>
        <a:bodyPr/>
        <a:lstStyle/>
        <a:p>
          <a:endParaRPr lang="ru-RU"/>
        </a:p>
      </dgm:t>
    </dgm:pt>
    <dgm:pt modelId="{7598B9D5-8A8C-496D-9C1F-F1785CF39127}">
      <dgm:prSet/>
      <dgm:spPr/>
      <dgm:t>
        <a:bodyPr/>
        <a:lstStyle/>
        <a:p>
          <a:r>
            <a:rPr lang="ru-RU" dirty="0" smtClean="0"/>
            <a:t>пункт 7 статьи 50.4 - устанавливает обязательное использование на автомобильных транспортных средствах, транспортирующих лесоматериалы, технических средств контроля на основе сигналов навигационной системы ГЛОНАСС</a:t>
          </a:r>
          <a:endParaRPr lang="ru-RU" dirty="0"/>
        </a:p>
      </dgm:t>
    </dgm:pt>
    <dgm:pt modelId="{895F88C3-3EB9-4710-9642-2D27A347510C}" type="parTrans" cxnId="{DD42B92B-385E-4ABC-BBD7-BB8BF3A83273}">
      <dgm:prSet/>
      <dgm:spPr/>
      <dgm:t>
        <a:bodyPr/>
        <a:lstStyle/>
        <a:p>
          <a:endParaRPr lang="ru-RU"/>
        </a:p>
      </dgm:t>
    </dgm:pt>
    <dgm:pt modelId="{1EDADF6B-D34F-4645-A315-4176C85F1B68}" type="sibTrans" cxnId="{DD42B92B-385E-4ABC-BBD7-BB8BF3A83273}">
      <dgm:prSet/>
      <dgm:spPr/>
      <dgm:t>
        <a:bodyPr/>
        <a:lstStyle/>
        <a:p>
          <a:endParaRPr lang="ru-RU"/>
        </a:p>
      </dgm:t>
    </dgm:pt>
    <dgm:pt modelId="{836E41F6-B661-46AE-A268-5ECD1264B8F1}" type="pres">
      <dgm:prSet presAssocID="{973E71B6-7E4A-4A93-B03B-8E977661EF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155A65-D886-4CA7-BA93-DC2FBA820520}" type="pres">
      <dgm:prSet presAssocID="{99C3F10F-9C74-458D-A6C2-3C16527AE8D7}" presName="composite" presStyleCnt="0"/>
      <dgm:spPr/>
    </dgm:pt>
    <dgm:pt modelId="{5547C21C-19F4-4758-ADE2-6F1C5C98BAB1}" type="pres">
      <dgm:prSet presAssocID="{99C3F10F-9C74-458D-A6C2-3C16527AE8D7}" presName="parentText" presStyleLbl="alignNode1" presStyleIdx="0" presStyleCnt="4" custScaleX="187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D5337-93B3-4472-B21C-4695786247A4}" type="pres">
      <dgm:prSet presAssocID="{99C3F10F-9C74-458D-A6C2-3C16527AE8D7}" presName="descendantText" presStyleLbl="alignAcc1" presStyleIdx="0" presStyleCnt="4" custScaleX="8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8551C-DA7C-4FF5-969E-D5D825335111}" type="pres">
      <dgm:prSet presAssocID="{F728F771-0F35-4AEF-AD2F-B79897FEA3A7}" presName="sp" presStyleCnt="0"/>
      <dgm:spPr/>
    </dgm:pt>
    <dgm:pt modelId="{8B4CC637-63DE-4FAD-A0D8-675099105A75}" type="pres">
      <dgm:prSet presAssocID="{138B6FE5-23CE-4788-8B61-756F3B5782AA}" presName="composite" presStyleCnt="0"/>
      <dgm:spPr/>
    </dgm:pt>
    <dgm:pt modelId="{C5D794F0-EB38-467D-984E-A10ACA4817C3}" type="pres">
      <dgm:prSet presAssocID="{138B6FE5-23CE-4788-8B61-756F3B5782AA}" presName="parentText" presStyleLbl="alignNode1" presStyleIdx="1" presStyleCnt="4" custScaleX="187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03ED76-CEAB-4E9D-BB91-569E3982C0EE}" type="pres">
      <dgm:prSet presAssocID="{138B6FE5-23CE-4788-8B61-756F3B5782AA}" presName="descendantText" presStyleLbl="alignAcc1" presStyleIdx="1" presStyleCnt="4" custScaleX="8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8B229-B132-418B-BCAB-4F4DA3559521}" type="pres">
      <dgm:prSet presAssocID="{4E3F884E-8828-477A-85FC-51E1AEBAFF91}" presName="sp" presStyleCnt="0"/>
      <dgm:spPr/>
    </dgm:pt>
    <dgm:pt modelId="{7E5B0FDD-F996-44FD-888F-8ACFC7266FCA}" type="pres">
      <dgm:prSet presAssocID="{AA8250AE-609B-40F5-8519-75C90FDA2A83}" presName="composite" presStyleCnt="0"/>
      <dgm:spPr/>
    </dgm:pt>
    <dgm:pt modelId="{DA8EC9E4-8BE6-4A70-8D33-EEB897036F75}" type="pres">
      <dgm:prSet presAssocID="{AA8250AE-609B-40F5-8519-75C90FDA2A83}" presName="parentText" presStyleLbl="alignNode1" presStyleIdx="2" presStyleCnt="4" custScaleX="187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DC808-551E-46CB-B2B9-82AC89F3C4D5}" type="pres">
      <dgm:prSet presAssocID="{AA8250AE-609B-40F5-8519-75C90FDA2A83}" presName="descendantText" presStyleLbl="alignAcc1" presStyleIdx="2" presStyleCnt="4" custScaleX="8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0EDC4-9498-4619-8DDF-7272E7DB9A6B}" type="pres">
      <dgm:prSet presAssocID="{60F74DCF-9F45-4786-9C55-888280EB7ED3}" presName="sp" presStyleCnt="0"/>
      <dgm:spPr/>
    </dgm:pt>
    <dgm:pt modelId="{5BF87735-A028-48C9-B8CC-E54AD67DD353}" type="pres">
      <dgm:prSet presAssocID="{25CAFE40-2237-4DEE-AD3D-17B928EA7E52}" presName="composite" presStyleCnt="0"/>
      <dgm:spPr/>
    </dgm:pt>
    <dgm:pt modelId="{E7224B1E-0751-44E5-84CA-0AAB460885BA}" type="pres">
      <dgm:prSet presAssocID="{25CAFE40-2237-4DEE-AD3D-17B928EA7E52}" presName="parentText" presStyleLbl="alignNode1" presStyleIdx="3" presStyleCnt="4" custScaleX="187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E224B-0135-4B18-B5C8-699AB39E8786}" type="pres">
      <dgm:prSet presAssocID="{25CAFE40-2237-4DEE-AD3D-17B928EA7E52}" presName="descendantText" presStyleLbl="alignAcc1" presStyleIdx="3" presStyleCnt="4" custScaleX="8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0943F5-7998-4DE1-BCB4-27698043FD43}" srcId="{973E71B6-7E4A-4A93-B03B-8E977661EF98}" destId="{AA8250AE-609B-40F5-8519-75C90FDA2A83}" srcOrd="2" destOrd="0" parTransId="{1F69E726-397A-4FE0-BBF6-4BAFD7B5321D}" sibTransId="{60F74DCF-9F45-4786-9C55-888280EB7ED3}"/>
    <dgm:cxn modelId="{E41163C4-9085-4F90-A97E-32BB4FB858CC}" srcId="{138B6FE5-23CE-4788-8B61-756F3B5782AA}" destId="{F5F31528-0BFD-4D00-9480-AC1F93609DBC}" srcOrd="0" destOrd="0" parTransId="{F8015423-9649-432F-8197-B2027E4B4D46}" sibTransId="{3869750B-B80C-4D91-9166-D3251FBAECFA}"/>
    <dgm:cxn modelId="{E3F40FEB-8BEA-49B2-8F2A-7173F58DC236}" type="presOf" srcId="{7598B9D5-8A8C-496D-9C1F-F1785CF39127}" destId="{018E224B-0135-4B18-B5C8-699AB39E8786}" srcOrd="0" destOrd="0" presId="urn:microsoft.com/office/officeart/2005/8/layout/chevron2"/>
    <dgm:cxn modelId="{D8228414-C25D-4C60-BA1D-C3AA1417376B}" type="presOf" srcId="{973E71B6-7E4A-4A93-B03B-8E977661EF98}" destId="{836E41F6-B661-46AE-A268-5ECD1264B8F1}" srcOrd="0" destOrd="0" presId="urn:microsoft.com/office/officeart/2005/8/layout/chevron2"/>
    <dgm:cxn modelId="{9034808C-4802-4EDD-B5B9-EAC7DC95BB44}" srcId="{973E71B6-7E4A-4A93-B03B-8E977661EF98}" destId="{138B6FE5-23CE-4788-8B61-756F3B5782AA}" srcOrd="1" destOrd="0" parTransId="{AED3ABFB-4FD1-4716-A50C-C77A79AB60DB}" sibTransId="{4E3F884E-8828-477A-85FC-51E1AEBAFF91}"/>
    <dgm:cxn modelId="{39C5434E-1E95-4AD2-AB54-71C6545F24BC}" type="presOf" srcId="{038BB744-34B3-49D6-A1A6-C7416C781722}" destId="{2F0DC808-551E-46CB-B2B9-82AC89F3C4D5}" srcOrd="0" destOrd="0" presId="urn:microsoft.com/office/officeart/2005/8/layout/chevron2"/>
    <dgm:cxn modelId="{DD42B92B-385E-4ABC-BBD7-BB8BF3A83273}" srcId="{25CAFE40-2237-4DEE-AD3D-17B928EA7E52}" destId="{7598B9D5-8A8C-496D-9C1F-F1785CF39127}" srcOrd="0" destOrd="0" parTransId="{895F88C3-3EB9-4710-9642-2D27A347510C}" sibTransId="{1EDADF6B-D34F-4645-A315-4176C85F1B68}"/>
    <dgm:cxn modelId="{66E61805-2389-446B-939D-E245600F7695}" srcId="{973E71B6-7E4A-4A93-B03B-8E977661EF98}" destId="{99C3F10F-9C74-458D-A6C2-3C16527AE8D7}" srcOrd="0" destOrd="0" parTransId="{C232BCA2-5DED-49DB-81C5-79C0D844BC7E}" sibTransId="{F728F771-0F35-4AEF-AD2F-B79897FEA3A7}"/>
    <dgm:cxn modelId="{60BD8121-AC67-476B-AEFE-D7262DE7204F}" srcId="{AA8250AE-609B-40F5-8519-75C90FDA2A83}" destId="{038BB744-34B3-49D6-A1A6-C7416C781722}" srcOrd="0" destOrd="0" parTransId="{867DAF14-4748-4335-BD78-2B38F54271FF}" sibTransId="{E67D5791-77D0-4D76-9C9F-21AC60A3862A}"/>
    <dgm:cxn modelId="{A83C37CB-B71D-41E7-99A5-D29AFE77FD61}" srcId="{99C3F10F-9C74-458D-A6C2-3C16527AE8D7}" destId="{689C4E57-3770-430B-86FA-36643CCEB731}" srcOrd="0" destOrd="0" parTransId="{C70F80C6-C196-4D95-83E1-EA4DE80E39A0}" sibTransId="{980C5FD4-40A7-4CD2-8403-0CC2A3192344}"/>
    <dgm:cxn modelId="{9F449CAF-7D70-4C37-8CB0-AD5E916AD81B}" type="presOf" srcId="{689C4E57-3770-430B-86FA-36643CCEB731}" destId="{AA6D5337-93B3-4472-B21C-4695786247A4}" srcOrd="0" destOrd="0" presId="urn:microsoft.com/office/officeart/2005/8/layout/chevron2"/>
    <dgm:cxn modelId="{A1848CF9-5720-4A05-8D58-E29DF5E1561F}" type="presOf" srcId="{99C3F10F-9C74-458D-A6C2-3C16527AE8D7}" destId="{5547C21C-19F4-4758-ADE2-6F1C5C98BAB1}" srcOrd="0" destOrd="0" presId="urn:microsoft.com/office/officeart/2005/8/layout/chevron2"/>
    <dgm:cxn modelId="{C89339D2-FB16-4811-BEC8-5820C329622F}" srcId="{973E71B6-7E4A-4A93-B03B-8E977661EF98}" destId="{25CAFE40-2237-4DEE-AD3D-17B928EA7E52}" srcOrd="3" destOrd="0" parTransId="{C44ADCCA-13C1-4428-AE73-ECC580736475}" sibTransId="{EE50D57A-8D9A-4EF2-8F34-EED8732ED827}"/>
    <dgm:cxn modelId="{11A228F7-A076-4055-A5C1-AE6670A990BE}" type="presOf" srcId="{25CAFE40-2237-4DEE-AD3D-17B928EA7E52}" destId="{E7224B1E-0751-44E5-84CA-0AAB460885BA}" srcOrd="0" destOrd="0" presId="urn:microsoft.com/office/officeart/2005/8/layout/chevron2"/>
    <dgm:cxn modelId="{DC674BF6-1A4F-4DC4-8BC0-098E01C08496}" type="presOf" srcId="{AA8250AE-609B-40F5-8519-75C90FDA2A83}" destId="{DA8EC9E4-8BE6-4A70-8D33-EEB897036F75}" srcOrd="0" destOrd="0" presId="urn:microsoft.com/office/officeart/2005/8/layout/chevron2"/>
    <dgm:cxn modelId="{09789918-A38D-455B-B0BE-8FD5A7326439}" type="presOf" srcId="{F5F31528-0BFD-4D00-9480-AC1F93609DBC}" destId="{4403ED76-CEAB-4E9D-BB91-569E3982C0EE}" srcOrd="0" destOrd="0" presId="urn:microsoft.com/office/officeart/2005/8/layout/chevron2"/>
    <dgm:cxn modelId="{062A405C-8ED7-4AB3-A85B-4E825D41A134}" type="presOf" srcId="{138B6FE5-23CE-4788-8B61-756F3B5782AA}" destId="{C5D794F0-EB38-467D-984E-A10ACA4817C3}" srcOrd="0" destOrd="0" presId="urn:microsoft.com/office/officeart/2005/8/layout/chevron2"/>
    <dgm:cxn modelId="{358D59C4-13E8-4F95-9E2E-B40DCADC8C52}" type="presParOf" srcId="{836E41F6-B661-46AE-A268-5ECD1264B8F1}" destId="{8B155A65-D886-4CA7-BA93-DC2FBA820520}" srcOrd="0" destOrd="0" presId="urn:microsoft.com/office/officeart/2005/8/layout/chevron2"/>
    <dgm:cxn modelId="{DEAF8086-E676-4682-9CED-3E21FF9C0A81}" type="presParOf" srcId="{8B155A65-D886-4CA7-BA93-DC2FBA820520}" destId="{5547C21C-19F4-4758-ADE2-6F1C5C98BAB1}" srcOrd="0" destOrd="0" presId="urn:microsoft.com/office/officeart/2005/8/layout/chevron2"/>
    <dgm:cxn modelId="{9D13EAFC-CE76-4A4D-B86D-038EDCEC315A}" type="presParOf" srcId="{8B155A65-D886-4CA7-BA93-DC2FBA820520}" destId="{AA6D5337-93B3-4472-B21C-4695786247A4}" srcOrd="1" destOrd="0" presId="urn:microsoft.com/office/officeart/2005/8/layout/chevron2"/>
    <dgm:cxn modelId="{EBE2843B-1E37-47A8-A15F-D64DA536BC00}" type="presParOf" srcId="{836E41F6-B661-46AE-A268-5ECD1264B8F1}" destId="{AAB8551C-DA7C-4FF5-969E-D5D825335111}" srcOrd="1" destOrd="0" presId="urn:microsoft.com/office/officeart/2005/8/layout/chevron2"/>
    <dgm:cxn modelId="{80AA7A70-F710-4AEE-848E-BE10434A6680}" type="presParOf" srcId="{836E41F6-B661-46AE-A268-5ECD1264B8F1}" destId="{8B4CC637-63DE-4FAD-A0D8-675099105A75}" srcOrd="2" destOrd="0" presId="urn:microsoft.com/office/officeart/2005/8/layout/chevron2"/>
    <dgm:cxn modelId="{E6099A96-4761-4883-9FB9-A86FD514A84B}" type="presParOf" srcId="{8B4CC637-63DE-4FAD-A0D8-675099105A75}" destId="{C5D794F0-EB38-467D-984E-A10ACA4817C3}" srcOrd="0" destOrd="0" presId="urn:microsoft.com/office/officeart/2005/8/layout/chevron2"/>
    <dgm:cxn modelId="{A0AF8253-F392-4389-A6E8-4419DBDD653B}" type="presParOf" srcId="{8B4CC637-63DE-4FAD-A0D8-675099105A75}" destId="{4403ED76-CEAB-4E9D-BB91-569E3982C0EE}" srcOrd="1" destOrd="0" presId="urn:microsoft.com/office/officeart/2005/8/layout/chevron2"/>
    <dgm:cxn modelId="{44210257-CB00-49A7-AAD6-B65F23D91666}" type="presParOf" srcId="{836E41F6-B661-46AE-A268-5ECD1264B8F1}" destId="{5368B229-B132-418B-BCAB-4F4DA3559521}" srcOrd="3" destOrd="0" presId="urn:microsoft.com/office/officeart/2005/8/layout/chevron2"/>
    <dgm:cxn modelId="{3C99FE21-DDCB-4BCA-9F34-C7756D6712B1}" type="presParOf" srcId="{836E41F6-B661-46AE-A268-5ECD1264B8F1}" destId="{7E5B0FDD-F996-44FD-888F-8ACFC7266FCA}" srcOrd="4" destOrd="0" presId="urn:microsoft.com/office/officeart/2005/8/layout/chevron2"/>
    <dgm:cxn modelId="{8BEF609C-1C4E-4237-9D7C-0454A2608A56}" type="presParOf" srcId="{7E5B0FDD-F996-44FD-888F-8ACFC7266FCA}" destId="{DA8EC9E4-8BE6-4A70-8D33-EEB897036F75}" srcOrd="0" destOrd="0" presId="urn:microsoft.com/office/officeart/2005/8/layout/chevron2"/>
    <dgm:cxn modelId="{7777D795-93BA-49B5-B7A4-821415132E3D}" type="presParOf" srcId="{7E5B0FDD-F996-44FD-888F-8ACFC7266FCA}" destId="{2F0DC808-551E-46CB-B2B9-82AC89F3C4D5}" srcOrd="1" destOrd="0" presId="urn:microsoft.com/office/officeart/2005/8/layout/chevron2"/>
    <dgm:cxn modelId="{B3DE8B1C-09D0-4502-A0C9-57F333A2F3A8}" type="presParOf" srcId="{836E41F6-B661-46AE-A268-5ECD1264B8F1}" destId="{2F00EDC4-9498-4619-8DDF-7272E7DB9A6B}" srcOrd="5" destOrd="0" presId="urn:microsoft.com/office/officeart/2005/8/layout/chevron2"/>
    <dgm:cxn modelId="{9BB71563-5D72-4809-8655-93F5F1021B77}" type="presParOf" srcId="{836E41F6-B661-46AE-A268-5ECD1264B8F1}" destId="{5BF87735-A028-48C9-B8CC-E54AD67DD353}" srcOrd="6" destOrd="0" presId="urn:microsoft.com/office/officeart/2005/8/layout/chevron2"/>
    <dgm:cxn modelId="{98B19B2C-8F38-47E8-9748-F6D66596E86D}" type="presParOf" srcId="{5BF87735-A028-48C9-B8CC-E54AD67DD353}" destId="{E7224B1E-0751-44E5-84CA-0AAB460885BA}" srcOrd="0" destOrd="0" presId="urn:microsoft.com/office/officeart/2005/8/layout/chevron2"/>
    <dgm:cxn modelId="{DA7AE154-FC20-4258-8BCF-1401E338396F}" type="presParOf" srcId="{5BF87735-A028-48C9-B8CC-E54AD67DD353}" destId="{018E224B-0135-4B18-B5C8-699AB39E87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E051E5-FD3D-4D7C-B872-DC8C018EFA1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D65224-0826-46EE-961C-F68839D155CF}">
      <dgm:prSet phldrT="[Текст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mtClean="0"/>
            <a:t/>
          </a:r>
          <a:br>
            <a:rPr lang="ru-RU" smtClean="0"/>
          </a:br>
          <a:endParaRPr lang="ru-RU" dirty="0"/>
        </a:p>
      </dgm:t>
    </dgm:pt>
    <dgm:pt modelId="{1E86C379-1D16-4EE6-8AE5-AD7B2EEAB17A}" type="parTrans" cxnId="{FA0ED82C-A4E2-4C06-A858-406DCB763E51}">
      <dgm:prSet/>
      <dgm:spPr/>
      <dgm:t>
        <a:bodyPr/>
        <a:lstStyle/>
        <a:p>
          <a:endParaRPr lang="ru-RU"/>
        </a:p>
      </dgm:t>
    </dgm:pt>
    <dgm:pt modelId="{9D37FD41-6312-460E-A609-BA5F69A05FAC}" type="sibTrans" cxnId="{FA0ED82C-A4E2-4C06-A858-406DCB763E51}">
      <dgm:prSet/>
      <dgm:spPr/>
      <dgm:t>
        <a:bodyPr/>
        <a:lstStyle/>
        <a:p>
          <a:endParaRPr lang="ru-RU"/>
        </a:p>
      </dgm:t>
    </dgm:pt>
    <dgm:pt modelId="{F7D6A130-5405-4245-892E-D8316BB9B9FC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200" b="1" smtClean="0"/>
            <a:t> </a:t>
          </a:r>
          <a:endParaRPr lang="ru-RU" sz="2200" b="1" dirty="0"/>
        </a:p>
      </dgm:t>
    </dgm:pt>
    <dgm:pt modelId="{604C72DC-2564-46A5-9F12-695AC6343E30}" type="sibTrans" cxnId="{97BB3FB7-EFAF-452E-A898-96E213F9B63A}">
      <dgm:prSet/>
      <dgm:spPr/>
      <dgm:t>
        <a:bodyPr/>
        <a:lstStyle/>
        <a:p>
          <a:endParaRPr lang="ru-RU"/>
        </a:p>
      </dgm:t>
    </dgm:pt>
    <dgm:pt modelId="{A5F271D8-C090-44A8-843E-744C22FC470B}" type="parTrans" cxnId="{97BB3FB7-EFAF-452E-A898-96E213F9B63A}">
      <dgm:prSet/>
      <dgm:spPr/>
      <dgm:t>
        <a:bodyPr/>
        <a:lstStyle/>
        <a:p>
          <a:endParaRPr lang="ru-RU"/>
        </a:p>
      </dgm:t>
    </dgm:pt>
    <dgm:pt modelId="{5AF03E93-F82B-4021-B41A-69D3E49B869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i="1" dirty="0" smtClean="0"/>
            <a:t>(древесина бондарная; бревна расколотые; сваи, колья и столбы из дерева, заостренные, но не распиленные вдоль)</a:t>
          </a:r>
          <a:endParaRPr lang="ru-RU" sz="1500" b="1" dirty="0"/>
        </a:p>
      </dgm:t>
    </dgm:pt>
    <dgm:pt modelId="{45E7F691-E669-42AD-B994-7A4F677C4902}" type="parTrans" cxnId="{681E6AC3-FC81-49E0-B0FE-0EB255CAC78D}">
      <dgm:prSet/>
      <dgm:spPr/>
      <dgm:t>
        <a:bodyPr/>
        <a:lstStyle/>
        <a:p>
          <a:endParaRPr lang="ru-RU"/>
        </a:p>
      </dgm:t>
    </dgm:pt>
    <dgm:pt modelId="{EACC14CF-24F3-4415-A41D-B6BB94B1F2E2}" type="sibTrans" cxnId="{681E6AC3-FC81-49E0-B0FE-0EB255CAC78D}">
      <dgm:prSet/>
      <dgm:spPr/>
      <dgm:t>
        <a:bodyPr/>
        <a:lstStyle/>
        <a:p>
          <a:endParaRPr lang="ru-RU"/>
        </a:p>
      </dgm:t>
    </dgm:pt>
    <dgm:pt modelId="{3A230D3D-D418-435C-BF62-C3AE334F5DC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500" b="0" i="1" baseline="0" dirty="0" smtClean="0"/>
            <a:t>(лесоматериалы, полученные распиловкой или расщеплением вдоль, строганием или лущением, не обработанные)</a:t>
          </a:r>
          <a:endParaRPr lang="ru-RU" sz="1500" b="0" i="1" baseline="0" dirty="0"/>
        </a:p>
      </dgm:t>
    </dgm:pt>
    <dgm:pt modelId="{4C8427E4-A244-4580-BD2B-815E621AFCDD}" type="parTrans" cxnId="{7A467711-F407-4294-B92C-0F77F4E36A46}">
      <dgm:prSet/>
      <dgm:spPr/>
      <dgm:t>
        <a:bodyPr/>
        <a:lstStyle/>
        <a:p>
          <a:endParaRPr lang="ru-RU"/>
        </a:p>
      </dgm:t>
    </dgm:pt>
    <dgm:pt modelId="{3332CAA1-8864-4FC5-BE7B-2E91BEB72E19}" type="sibTrans" cxnId="{7A467711-F407-4294-B92C-0F77F4E36A46}">
      <dgm:prSet/>
      <dgm:spPr/>
      <dgm:t>
        <a:bodyPr/>
        <a:lstStyle/>
        <a:p>
          <a:endParaRPr lang="ru-RU"/>
        </a:p>
      </dgm:t>
    </dgm:pt>
    <dgm:pt modelId="{CA0DA1FF-2C38-4FB5-A3FC-D405A64220C6}">
      <dgm:prSet custT="1"/>
      <dgm:spPr/>
      <dgm:t>
        <a:bodyPr/>
        <a:lstStyle/>
        <a:p>
          <a:pPr>
            <a:lnSpc>
              <a:spcPct val="90000"/>
            </a:lnSpc>
            <a:spcAft>
              <a:spcPct val="15000"/>
            </a:spcAft>
          </a:pPr>
          <a:endParaRPr lang="ru-RU" sz="2200" b="1" dirty="0"/>
        </a:p>
      </dgm:t>
    </dgm:pt>
    <dgm:pt modelId="{2FC2B87F-CAF8-4D85-B986-DAFDCC8F476E}" type="parTrans" cxnId="{7F5DCE05-E59E-4DDE-893A-AD77FE2225D0}">
      <dgm:prSet/>
      <dgm:spPr/>
      <dgm:t>
        <a:bodyPr/>
        <a:lstStyle/>
        <a:p>
          <a:endParaRPr lang="ru-RU"/>
        </a:p>
      </dgm:t>
    </dgm:pt>
    <dgm:pt modelId="{D03F0454-24D8-45F5-A615-FEA30F090BB5}" type="sibTrans" cxnId="{7F5DCE05-E59E-4DDE-893A-AD77FE2225D0}">
      <dgm:prSet/>
      <dgm:spPr/>
      <dgm:t>
        <a:bodyPr/>
        <a:lstStyle/>
        <a:p>
          <a:endParaRPr lang="ru-RU"/>
        </a:p>
      </dgm:t>
    </dgm:pt>
    <dgm:pt modelId="{96008095-B4C1-4820-B231-D95E23BCCAD0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baseline="0" dirty="0" smtClean="0"/>
            <a:t>4407</a:t>
          </a:r>
          <a:r>
            <a:rPr lang="ru-RU" sz="1500" b="1" baseline="0" dirty="0" smtClean="0"/>
            <a:t> ТН ВЭД</a:t>
          </a:r>
          <a:endParaRPr lang="ru-RU" sz="1500" b="1" baseline="0" dirty="0"/>
        </a:p>
      </dgm:t>
    </dgm:pt>
    <dgm:pt modelId="{5101ED1D-A8FB-4873-9138-46D47288A239}" type="sibTrans" cxnId="{35D1C4FD-B5F2-4A8E-996F-E23B034A694B}">
      <dgm:prSet/>
      <dgm:spPr/>
      <dgm:t>
        <a:bodyPr/>
        <a:lstStyle/>
        <a:p>
          <a:endParaRPr lang="ru-RU"/>
        </a:p>
      </dgm:t>
    </dgm:pt>
    <dgm:pt modelId="{E08443DB-0519-4C48-BEC1-85A0CADA26DE}" type="parTrans" cxnId="{35D1C4FD-B5F2-4A8E-996F-E23B034A694B}">
      <dgm:prSet/>
      <dgm:spPr/>
      <dgm:t>
        <a:bodyPr/>
        <a:lstStyle/>
        <a:p>
          <a:endParaRPr lang="ru-RU"/>
        </a:p>
      </dgm:t>
    </dgm:pt>
    <dgm:pt modelId="{D05F1F57-4959-4C25-8DCE-92CE3F2CC6E2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500" b="1" dirty="0" smtClean="0"/>
            <a:t>4404</a:t>
          </a:r>
          <a:r>
            <a:rPr lang="ru-RU" sz="1500" b="1" dirty="0" smtClean="0"/>
            <a:t> ТН ВЭД</a:t>
          </a:r>
          <a:endParaRPr lang="ru-RU" sz="1500" b="1" dirty="0"/>
        </a:p>
      </dgm:t>
    </dgm:pt>
    <dgm:pt modelId="{94D6E115-D2A1-42F0-9981-ABEBB32AD039}" type="sibTrans" cxnId="{B7E6AE07-F954-4867-BAE0-8B825E9E030A}">
      <dgm:prSet/>
      <dgm:spPr/>
      <dgm:t>
        <a:bodyPr/>
        <a:lstStyle/>
        <a:p>
          <a:endParaRPr lang="ru-RU"/>
        </a:p>
      </dgm:t>
    </dgm:pt>
    <dgm:pt modelId="{2F1F90CE-AF97-4CE1-8F82-A1782A2E1268}" type="parTrans" cxnId="{B7E6AE07-F954-4867-BAE0-8B825E9E030A}">
      <dgm:prSet/>
      <dgm:spPr/>
      <dgm:t>
        <a:bodyPr/>
        <a:lstStyle/>
        <a:p>
          <a:endParaRPr lang="ru-RU"/>
        </a:p>
      </dgm:t>
    </dgm:pt>
    <dgm:pt modelId="{939C9B73-E70B-4075-AFDE-84D495EEF798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500" b="1" baseline="0" dirty="0"/>
        </a:p>
      </dgm:t>
    </dgm:pt>
    <dgm:pt modelId="{BF9D6E24-9594-431E-9D47-8A0E2ACA8088}" type="parTrans" cxnId="{6D0C2AB6-C2F4-43BF-BBD7-FA220E065C9F}">
      <dgm:prSet/>
      <dgm:spPr/>
      <dgm:t>
        <a:bodyPr/>
        <a:lstStyle/>
        <a:p>
          <a:endParaRPr lang="ru-RU"/>
        </a:p>
      </dgm:t>
    </dgm:pt>
    <dgm:pt modelId="{99258C3F-B5F6-4AA8-BA8C-B02F3CE1C338}" type="sibTrans" cxnId="{6D0C2AB6-C2F4-43BF-BBD7-FA220E065C9F}">
      <dgm:prSet/>
      <dgm:spPr/>
      <dgm:t>
        <a:bodyPr/>
        <a:lstStyle/>
        <a:p>
          <a:endParaRPr lang="ru-RU"/>
        </a:p>
      </dgm:t>
    </dgm:pt>
    <dgm:pt modelId="{68E5B268-EF26-40BF-8713-B479688A6777}" type="pres">
      <dgm:prSet presAssocID="{13E051E5-FD3D-4D7C-B872-DC8C018EFA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4EA608-78C6-474B-BA4F-9D7FED1221A3}" type="pres">
      <dgm:prSet presAssocID="{12D65224-0826-46EE-961C-F68839D155CF}" presName="linNode" presStyleCnt="0"/>
      <dgm:spPr/>
    </dgm:pt>
    <dgm:pt modelId="{C5466809-7216-4B9A-A619-A43B1077D76F}" type="pres">
      <dgm:prSet presAssocID="{12D65224-0826-46EE-961C-F68839D155CF}" presName="parentText" presStyleLbl="node1" presStyleIdx="0" presStyleCnt="2" custScaleX="1479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5E295-48C6-480C-8AE7-E432D1ACC786}" type="pres">
      <dgm:prSet presAssocID="{12D65224-0826-46EE-961C-F68839D155C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DF0C7-4DA1-4D16-9356-2BC4DB4FAD00}" type="pres">
      <dgm:prSet presAssocID="{9D37FD41-6312-460E-A609-BA5F69A05FAC}" presName="sp" presStyleCnt="0"/>
      <dgm:spPr/>
    </dgm:pt>
    <dgm:pt modelId="{3C3B0A2B-D736-4EF3-AB92-6486918DD8D9}" type="pres">
      <dgm:prSet presAssocID="{F7D6A130-5405-4245-892E-D8316BB9B9FC}" presName="linNode" presStyleCnt="0"/>
      <dgm:spPr/>
    </dgm:pt>
    <dgm:pt modelId="{93B4E75A-5E9A-43BD-8544-441527334C61}" type="pres">
      <dgm:prSet presAssocID="{F7D6A130-5405-4245-892E-D8316BB9B9FC}" presName="parentText" presStyleLbl="node1" presStyleIdx="1" presStyleCnt="2" custScaleX="1479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6533C-59C1-48E2-9946-87CEFF6C9344}" type="pres">
      <dgm:prSet presAssocID="{F7D6A130-5405-4245-892E-D8316BB9B9FC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1E6AC3-FC81-49E0-B0FE-0EB255CAC78D}" srcId="{12D65224-0826-46EE-961C-F68839D155CF}" destId="{5AF03E93-F82B-4021-B41A-69D3E49B869D}" srcOrd="1" destOrd="0" parTransId="{45E7F691-E669-42AD-B994-7A4F677C4902}" sibTransId="{EACC14CF-24F3-4415-A41D-B6BB94B1F2E2}"/>
    <dgm:cxn modelId="{E2421EBC-F077-45D2-9868-9EAE5A0BFDCF}" type="presOf" srcId="{5AF03E93-F82B-4021-B41A-69D3E49B869D}" destId="{80D5E295-48C6-480C-8AE7-E432D1ACC786}" srcOrd="0" destOrd="1" presId="urn:microsoft.com/office/officeart/2005/8/layout/vList5"/>
    <dgm:cxn modelId="{6EF0AADD-3EB9-4D18-A626-1B12E3399F00}" type="presOf" srcId="{13E051E5-FD3D-4D7C-B872-DC8C018EFA11}" destId="{68E5B268-EF26-40BF-8713-B479688A6777}" srcOrd="0" destOrd="0" presId="urn:microsoft.com/office/officeart/2005/8/layout/vList5"/>
    <dgm:cxn modelId="{CC2DC9B6-F4C1-40C7-817E-1CC1E7B048AA}" type="presOf" srcId="{939C9B73-E70B-4075-AFDE-84D495EEF798}" destId="{41F6533C-59C1-48E2-9946-87CEFF6C9344}" srcOrd="0" destOrd="0" presId="urn:microsoft.com/office/officeart/2005/8/layout/vList5"/>
    <dgm:cxn modelId="{6D0C2AB6-C2F4-43BF-BBD7-FA220E065C9F}" srcId="{F7D6A130-5405-4245-892E-D8316BB9B9FC}" destId="{939C9B73-E70B-4075-AFDE-84D495EEF798}" srcOrd="0" destOrd="0" parTransId="{BF9D6E24-9594-431E-9D47-8A0E2ACA8088}" sibTransId="{99258C3F-B5F6-4AA8-BA8C-B02F3CE1C338}"/>
    <dgm:cxn modelId="{5293AD77-2556-4221-9C90-F3F335548DD4}" type="presOf" srcId="{3A230D3D-D418-435C-BF62-C3AE334F5DCF}" destId="{41F6533C-59C1-48E2-9946-87CEFF6C9344}" srcOrd="0" destOrd="2" presId="urn:microsoft.com/office/officeart/2005/8/layout/vList5"/>
    <dgm:cxn modelId="{35D1C4FD-B5F2-4A8E-996F-E23B034A694B}" srcId="{F7D6A130-5405-4245-892E-D8316BB9B9FC}" destId="{96008095-B4C1-4820-B231-D95E23BCCAD0}" srcOrd="1" destOrd="0" parTransId="{E08443DB-0519-4C48-BEC1-85A0CADA26DE}" sibTransId="{5101ED1D-A8FB-4873-9138-46D47288A239}"/>
    <dgm:cxn modelId="{48D50A13-BF09-4BD8-887A-BB5CFC38F3D6}" type="presOf" srcId="{12D65224-0826-46EE-961C-F68839D155CF}" destId="{C5466809-7216-4B9A-A619-A43B1077D76F}" srcOrd="0" destOrd="0" presId="urn:microsoft.com/office/officeart/2005/8/layout/vList5"/>
    <dgm:cxn modelId="{B7E6AE07-F954-4867-BAE0-8B825E9E030A}" srcId="{12D65224-0826-46EE-961C-F68839D155CF}" destId="{D05F1F57-4959-4C25-8DCE-92CE3F2CC6E2}" srcOrd="0" destOrd="0" parTransId="{2F1F90CE-AF97-4CE1-8F82-A1782A2E1268}" sibTransId="{94D6E115-D2A1-42F0-9981-ABEBB32AD039}"/>
    <dgm:cxn modelId="{1DB7FD47-94D8-4C52-BCBE-6F861A0551AA}" type="presOf" srcId="{96008095-B4C1-4820-B231-D95E23BCCAD0}" destId="{41F6533C-59C1-48E2-9946-87CEFF6C9344}" srcOrd="0" destOrd="1" presId="urn:microsoft.com/office/officeart/2005/8/layout/vList5"/>
    <dgm:cxn modelId="{FE34EC7D-C7BF-465B-AFF5-7F09CC7B9D69}" type="presOf" srcId="{F7D6A130-5405-4245-892E-D8316BB9B9FC}" destId="{93B4E75A-5E9A-43BD-8544-441527334C61}" srcOrd="0" destOrd="0" presId="urn:microsoft.com/office/officeart/2005/8/layout/vList5"/>
    <dgm:cxn modelId="{7F5DCE05-E59E-4DDE-893A-AD77FE2225D0}" srcId="{F7D6A130-5405-4245-892E-D8316BB9B9FC}" destId="{CA0DA1FF-2C38-4FB5-A3FC-D405A64220C6}" srcOrd="3" destOrd="0" parTransId="{2FC2B87F-CAF8-4D85-B986-DAFDCC8F476E}" sibTransId="{D03F0454-24D8-45F5-A615-FEA30F090BB5}"/>
    <dgm:cxn modelId="{97BB3FB7-EFAF-452E-A898-96E213F9B63A}" srcId="{13E051E5-FD3D-4D7C-B872-DC8C018EFA11}" destId="{F7D6A130-5405-4245-892E-D8316BB9B9FC}" srcOrd="1" destOrd="0" parTransId="{A5F271D8-C090-44A8-843E-744C22FC470B}" sibTransId="{604C72DC-2564-46A5-9F12-695AC6343E30}"/>
    <dgm:cxn modelId="{0D1FDA8F-C608-4D27-9F85-4E0048DCA712}" type="presOf" srcId="{CA0DA1FF-2C38-4FB5-A3FC-D405A64220C6}" destId="{41F6533C-59C1-48E2-9946-87CEFF6C9344}" srcOrd="0" destOrd="3" presId="urn:microsoft.com/office/officeart/2005/8/layout/vList5"/>
    <dgm:cxn modelId="{7A467711-F407-4294-B92C-0F77F4E36A46}" srcId="{F7D6A130-5405-4245-892E-D8316BB9B9FC}" destId="{3A230D3D-D418-435C-BF62-C3AE334F5DCF}" srcOrd="2" destOrd="0" parTransId="{4C8427E4-A244-4580-BD2B-815E621AFCDD}" sibTransId="{3332CAA1-8864-4FC5-BE7B-2E91BEB72E19}"/>
    <dgm:cxn modelId="{FA0ED82C-A4E2-4C06-A858-406DCB763E51}" srcId="{13E051E5-FD3D-4D7C-B872-DC8C018EFA11}" destId="{12D65224-0826-46EE-961C-F68839D155CF}" srcOrd="0" destOrd="0" parTransId="{1E86C379-1D16-4EE6-8AE5-AD7B2EEAB17A}" sibTransId="{9D37FD41-6312-460E-A609-BA5F69A05FAC}"/>
    <dgm:cxn modelId="{F192214C-F7B7-4709-B984-81FC6C4DDB86}" type="presOf" srcId="{D05F1F57-4959-4C25-8DCE-92CE3F2CC6E2}" destId="{80D5E295-48C6-480C-8AE7-E432D1ACC786}" srcOrd="0" destOrd="0" presId="urn:microsoft.com/office/officeart/2005/8/layout/vList5"/>
    <dgm:cxn modelId="{39E18A2B-1FBE-4867-AB1C-BA39FBCF171E}" type="presParOf" srcId="{68E5B268-EF26-40BF-8713-B479688A6777}" destId="{344EA608-78C6-474B-BA4F-9D7FED1221A3}" srcOrd="0" destOrd="0" presId="urn:microsoft.com/office/officeart/2005/8/layout/vList5"/>
    <dgm:cxn modelId="{5166D109-41BD-42B9-B685-96DA97B55032}" type="presParOf" srcId="{344EA608-78C6-474B-BA4F-9D7FED1221A3}" destId="{C5466809-7216-4B9A-A619-A43B1077D76F}" srcOrd="0" destOrd="0" presId="urn:microsoft.com/office/officeart/2005/8/layout/vList5"/>
    <dgm:cxn modelId="{066E7AA5-BB03-457B-9ADB-6B4280DB289A}" type="presParOf" srcId="{344EA608-78C6-474B-BA4F-9D7FED1221A3}" destId="{80D5E295-48C6-480C-8AE7-E432D1ACC786}" srcOrd="1" destOrd="0" presId="urn:microsoft.com/office/officeart/2005/8/layout/vList5"/>
    <dgm:cxn modelId="{586AE896-5625-4D4E-9F0A-71220F202CDF}" type="presParOf" srcId="{68E5B268-EF26-40BF-8713-B479688A6777}" destId="{CFBDF0C7-4DA1-4D16-9356-2BC4DB4FAD00}" srcOrd="1" destOrd="0" presId="urn:microsoft.com/office/officeart/2005/8/layout/vList5"/>
    <dgm:cxn modelId="{5DCC459E-77D4-4D61-9ABE-F05AB3E6EC9F}" type="presParOf" srcId="{68E5B268-EF26-40BF-8713-B479688A6777}" destId="{3C3B0A2B-D736-4EF3-AB92-6486918DD8D9}" srcOrd="2" destOrd="0" presId="urn:microsoft.com/office/officeart/2005/8/layout/vList5"/>
    <dgm:cxn modelId="{E89CF13B-80DF-4F53-9149-603C2B1B9A4C}" type="presParOf" srcId="{3C3B0A2B-D736-4EF3-AB92-6486918DD8D9}" destId="{93B4E75A-5E9A-43BD-8544-441527334C61}" srcOrd="0" destOrd="0" presId="urn:microsoft.com/office/officeart/2005/8/layout/vList5"/>
    <dgm:cxn modelId="{39F7C505-94BC-41EF-81AA-05F0A5A5FE17}" type="presParOf" srcId="{3C3B0A2B-D736-4EF3-AB92-6486918DD8D9}" destId="{41F6533C-59C1-48E2-9946-87CEFF6C93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9FEBA-C285-4899-A3EF-F216247E3271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5CEF72-C427-48BD-BA2B-4BFE00EE0538}">
      <dgm:prSet phldrT="[Текст]"/>
      <dgm:spPr/>
      <dgm:t>
        <a:bodyPr/>
        <a:lstStyle/>
        <a:p>
          <a:r>
            <a:rPr lang="ru-RU" dirty="0" smtClean="0"/>
            <a:t>2 года</a:t>
          </a:r>
          <a:endParaRPr lang="ru-RU" dirty="0"/>
        </a:p>
      </dgm:t>
    </dgm:pt>
    <dgm:pt modelId="{BBE5E02B-EF3C-42ED-BFE1-BD78B84B3340}" type="parTrans" cxnId="{A7E642B7-2BE1-49A5-9E21-A6C766AF860B}">
      <dgm:prSet/>
      <dgm:spPr/>
      <dgm:t>
        <a:bodyPr/>
        <a:lstStyle/>
        <a:p>
          <a:endParaRPr lang="ru-RU"/>
        </a:p>
      </dgm:t>
    </dgm:pt>
    <dgm:pt modelId="{054F9A09-CD4C-4E25-8EBA-2EF646C59A39}" type="sibTrans" cxnId="{A7E642B7-2BE1-49A5-9E21-A6C766AF860B}">
      <dgm:prSet/>
      <dgm:spPr/>
      <dgm:t>
        <a:bodyPr/>
        <a:lstStyle/>
        <a:p>
          <a:endParaRPr lang="ru-RU"/>
        </a:p>
      </dgm:t>
    </dgm:pt>
    <dgm:pt modelId="{F817E569-74D5-49E9-96AE-3A2C38C8CC5B}">
      <dgm:prSet phldrT="[Текст]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b="1" dirty="0" smtClean="0"/>
            <a:t>более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solidFill>
                <a:srgbClr val="C00000"/>
              </a:solidFill>
            </a:rPr>
            <a:t>2 тыс. </a:t>
          </a:r>
          <a:r>
            <a:rPr lang="ru-RU" b="1" dirty="0" smtClean="0"/>
            <a:t>перевозок</a:t>
          </a:r>
          <a:endParaRPr lang="ru-RU" b="1" dirty="0"/>
        </a:p>
      </dgm:t>
    </dgm:pt>
    <dgm:pt modelId="{0A0370FC-BD32-4E3F-BD37-7E90058C5DE7}" type="parTrans" cxnId="{96AB1E95-55FF-40B7-9716-5A0F48A15930}">
      <dgm:prSet/>
      <dgm:spPr/>
      <dgm:t>
        <a:bodyPr/>
        <a:lstStyle/>
        <a:p>
          <a:endParaRPr lang="ru-RU"/>
        </a:p>
      </dgm:t>
    </dgm:pt>
    <dgm:pt modelId="{8E93A37B-D6E5-4D7A-B779-9966B13E8E5A}" type="sibTrans" cxnId="{96AB1E95-55FF-40B7-9716-5A0F48A15930}">
      <dgm:prSet/>
      <dgm:spPr/>
      <dgm:t>
        <a:bodyPr/>
        <a:lstStyle/>
        <a:p>
          <a:endParaRPr lang="ru-RU"/>
        </a:p>
      </dgm:t>
    </dgm:pt>
    <dgm:pt modelId="{E209A3FD-6043-485D-BA26-DCAFDD0F76DE}" type="pres">
      <dgm:prSet presAssocID="{D449FEBA-C285-4899-A3EF-F216247E327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A2AD9EB-3069-436F-8B95-DD700903F435}" type="pres">
      <dgm:prSet presAssocID="{FD5CEF72-C427-48BD-BA2B-4BFE00EE0538}" presName="posSpace" presStyleCnt="0"/>
      <dgm:spPr/>
    </dgm:pt>
    <dgm:pt modelId="{CB3FA3E4-B19A-4038-BAF8-A99ED84C3B2B}" type="pres">
      <dgm:prSet presAssocID="{FD5CEF72-C427-48BD-BA2B-4BFE00EE0538}" presName="vertFlow" presStyleCnt="0"/>
      <dgm:spPr/>
    </dgm:pt>
    <dgm:pt modelId="{36568E35-70D0-414F-8217-BAC6D2A69826}" type="pres">
      <dgm:prSet presAssocID="{FD5CEF72-C427-48BD-BA2B-4BFE00EE0538}" presName="topSpace" presStyleCnt="0"/>
      <dgm:spPr/>
    </dgm:pt>
    <dgm:pt modelId="{4686E94E-59BD-4AEE-AF29-2A22BF7CFF58}" type="pres">
      <dgm:prSet presAssocID="{FD5CEF72-C427-48BD-BA2B-4BFE00EE0538}" presName="firstComp" presStyleCnt="0"/>
      <dgm:spPr/>
    </dgm:pt>
    <dgm:pt modelId="{9E8389F0-3A49-48BA-958E-CA138F95F514}" type="pres">
      <dgm:prSet presAssocID="{FD5CEF72-C427-48BD-BA2B-4BFE00EE0538}" presName="firstChild" presStyleLbl="bgAccFollowNode1" presStyleIdx="0" presStyleCnt="1"/>
      <dgm:spPr/>
      <dgm:t>
        <a:bodyPr/>
        <a:lstStyle/>
        <a:p>
          <a:endParaRPr lang="ru-RU"/>
        </a:p>
      </dgm:t>
    </dgm:pt>
    <dgm:pt modelId="{5C769085-5945-478F-9062-DE5351D44C81}" type="pres">
      <dgm:prSet presAssocID="{FD5CEF72-C427-48BD-BA2B-4BFE00EE0538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A409E-B60B-4CD8-9D1D-06F665E45968}" type="pres">
      <dgm:prSet presAssocID="{FD5CEF72-C427-48BD-BA2B-4BFE00EE0538}" presName="negSpace" presStyleCnt="0"/>
      <dgm:spPr/>
    </dgm:pt>
    <dgm:pt modelId="{4789E1EF-F419-445B-9C2F-3A543C9D943C}" type="pres">
      <dgm:prSet presAssocID="{FD5CEF72-C427-48BD-BA2B-4BFE00EE0538}" presName="circle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CC4B6CF1-1C01-4831-B4F0-C409E2E1C5A4}" type="presOf" srcId="{F817E569-74D5-49E9-96AE-3A2C38C8CC5B}" destId="{9E8389F0-3A49-48BA-958E-CA138F95F514}" srcOrd="0" destOrd="0" presId="urn:microsoft.com/office/officeart/2005/8/layout/hList9"/>
    <dgm:cxn modelId="{64EF1D96-BDD6-47D0-925F-BF236C3308C2}" type="presOf" srcId="{D449FEBA-C285-4899-A3EF-F216247E3271}" destId="{E209A3FD-6043-485D-BA26-DCAFDD0F76DE}" srcOrd="0" destOrd="0" presId="urn:microsoft.com/office/officeart/2005/8/layout/hList9"/>
    <dgm:cxn modelId="{A7E642B7-2BE1-49A5-9E21-A6C766AF860B}" srcId="{D449FEBA-C285-4899-A3EF-F216247E3271}" destId="{FD5CEF72-C427-48BD-BA2B-4BFE00EE0538}" srcOrd="0" destOrd="0" parTransId="{BBE5E02B-EF3C-42ED-BFE1-BD78B84B3340}" sibTransId="{054F9A09-CD4C-4E25-8EBA-2EF646C59A39}"/>
    <dgm:cxn modelId="{FB8DC44B-244C-413D-AE7C-ED4021A8B136}" type="presOf" srcId="{FD5CEF72-C427-48BD-BA2B-4BFE00EE0538}" destId="{4789E1EF-F419-445B-9C2F-3A543C9D943C}" srcOrd="0" destOrd="0" presId="urn:microsoft.com/office/officeart/2005/8/layout/hList9"/>
    <dgm:cxn modelId="{B071FE2C-92E6-4502-8A58-B0F0F92DF5B3}" type="presOf" srcId="{F817E569-74D5-49E9-96AE-3A2C38C8CC5B}" destId="{5C769085-5945-478F-9062-DE5351D44C81}" srcOrd="1" destOrd="0" presId="urn:microsoft.com/office/officeart/2005/8/layout/hList9"/>
    <dgm:cxn modelId="{96AB1E95-55FF-40B7-9716-5A0F48A15930}" srcId="{FD5CEF72-C427-48BD-BA2B-4BFE00EE0538}" destId="{F817E569-74D5-49E9-96AE-3A2C38C8CC5B}" srcOrd="0" destOrd="0" parTransId="{0A0370FC-BD32-4E3F-BD37-7E90058C5DE7}" sibTransId="{8E93A37B-D6E5-4D7A-B779-9966B13E8E5A}"/>
    <dgm:cxn modelId="{B53A05D9-3DAB-412D-BE11-7AD82F8A24B8}" type="presParOf" srcId="{E209A3FD-6043-485D-BA26-DCAFDD0F76DE}" destId="{AA2AD9EB-3069-436F-8B95-DD700903F435}" srcOrd="0" destOrd="0" presId="urn:microsoft.com/office/officeart/2005/8/layout/hList9"/>
    <dgm:cxn modelId="{BE0AAB2B-6B88-4A60-B60E-2ED20B0D4D49}" type="presParOf" srcId="{E209A3FD-6043-485D-BA26-DCAFDD0F76DE}" destId="{CB3FA3E4-B19A-4038-BAF8-A99ED84C3B2B}" srcOrd="1" destOrd="0" presId="urn:microsoft.com/office/officeart/2005/8/layout/hList9"/>
    <dgm:cxn modelId="{FD12CB1A-23FD-4E05-91A2-DA3C8E667ADC}" type="presParOf" srcId="{CB3FA3E4-B19A-4038-BAF8-A99ED84C3B2B}" destId="{36568E35-70D0-414F-8217-BAC6D2A69826}" srcOrd="0" destOrd="0" presId="urn:microsoft.com/office/officeart/2005/8/layout/hList9"/>
    <dgm:cxn modelId="{7AC788CC-1B09-414B-B06D-60895DC4ADE0}" type="presParOf" srcId="{CB3FA3E4-B19A-4038-BAF8-A99ED84C3B2B}" destId="{4686E94E-59BD-4AEE-AF29-2A22BF7CFF58}" srcOrd="1" destOrd="0" presId="urn:microsoft.com/office/officeart/2005/8/layout/hList9"/>
    <dgm:cxn modelId="{99163A6E-0D68-40D7-B339-025EE3C905AB}" type="presParOf" srcId="{4686E94E-59BD-4AEE-AF29-2A22BF7CFF58}" destId="{9E8389F0-3A49-48BA-958E-CA138F95F514}" srcOrd="0" destOrd="0" presId="urn:microsoft.com/office/officeart/2005/8/layout/hList9"/>
    <dgm:cxn modelId="{0DB32A51-9D28-4D6C-8964-394FBA6B5EC2}" type="presParOf" srcId="{4686E94E-59BD-4AEE-AF29-2A22BF7CFF58}" destId="{5C769085-5945-478F-9062-DE5351D44C81}" srcOrd="1" destOrd="0" presId="urn:microsoft.com/office/officeart/2005/8/layout/hList9"/>
    <dgm:cxn modelId="{49B2232A-00E3-409F-877D-F22184F8F3E5}" type="presParOf" srcId="{E209A3FD-6043-485D-BA26-DCAFDD0F76DE}" destId="{658A409E-B60B-4CD8-9D1D-06F665E45968}" srcOrd="2" destOrd="0" presId="urn:microsoft.com/office/officeart/2005/8/layout/hList9"/>
    <dgm:cxn modelId="{964AC047-2B46-40E0-ADF1-16D43DFD0BEB}" type="presParOf" srcId="{E209A3FD-6043-485D-BA26-DCAFDD0F76DE}" destId="{4789E1EF-F419-445B-9C2F-3A543C9D943C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A8D34C-ADB9-4BF3-BE25-94389BE1861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C7A0B225-A68D-4350-87C4-36FF3941A594}">
      <dgm:prSet phldrT="[Текст]" custT="1"/>
      <dgm:spPr/>
      <dgm:t>
        <a:bodyPr/>
        <a:lstStyle/>
        <a:p>
          <a:r>
            <a:rPr lang="ru-RU" sz="1000" b="1" dirty="0" smtClean="0"/>
            <a:t>Добровольная основа</a:t>
          </a:r>
          <a:endParaRPr lang="ru-RU" sz="1000" b="1" dirty="0"/>
        </a:p>
      </dgm:t>
    </dgm:pt>
    <dgm:pt modelId="{F354FF87-D5A0-4656-B926-8E045EAB5B2D}" type="parTrans" cxnId="{029AA1A6-D7A7-4838-8BEC-4AA5D7806661}">
      <dgm:prSet/>
      <dgm:spPr/>
      <dgm:t>
        <a:bodyPr/>
        <a:lstStyle/>
        <a:p>
          <a:endParaRPr lang="ru-RU"/>
        </a:p>
      </dgm:t>
    </dgm:pt>
    <dgm:pt modelId="{46EAACEF-A1BC-4B45-984D-9AAA2AF52D2D}" type="sibTrans" cxnId="{029AA1A6-D7A7-4838-8BEC-4AA5D7806661}">
      <dgm:prSet/>
      <dgm:spPr/>
      <dgm:t>
        <a:bodyPr/>
        <a:lstStyle/>
        <a:p>
          <a:endParaRPr lang="ru-RU"/>
        </a:p>
      </dgm:t>
    </dgm:pt>
    <dgm:pt modelId="{B8B9F868-F268-4BA1-BBAB-A24DFF962E0E}">
      <dgm:prSet phldrT="[Текст]" custT="1"/>
      <dgm:spPr/>
      <dgm:t>
        <a:bodyPr/>
        <a:lstStyle/>
        <a:p>
          <a:r>
            <a:rPr lang="ru-RU" sz="1000" b="1" dirty="0" smtClean="0"/>
            <a:t>Возмездное оказание услуг</a:t>
          </a:r>
          <a:endParaRPr lang="ru-RU" sz="1000" b="1" dirty="0"/>
        </a:p>
      </dgm:t>
    </dgm:pt>
    <dgm:pt modelId="{05AA5845-3713-43ED-B0A6-DCCE2F7F34C2}" type="parTrans" cxnId="{DF002294-9382-4DE1-80B7-54E2B07755F6}">
      <dgm:prSet/>
      <dgm:spPr/>
      <dgm:t>
        <a:bodyPr/>
        <a:lstStyle/>
        <a:p>
          <a:endParaRPr lang="ru-RU"/>
        </a:p>
      </dgm:t>
    </dgm:pt>
    <dgm:pt modelId="{76323E0E-ED9E-46F0-80AC-19B8457FCFB5}" type="sibTrans" cxnId="{DF002294-9382-4DE1-80B7-54E2B07755F6}">
      <dgm:prSet/>
      <dgm:spPr/>
      <dgm:t>
        <a:bodyPr/>
        <a:lstStyle/>
        <a:p>
          <a:endParaRPr lang="ru-RU"/>
        </a:p>
      </dgm:t>
    </dgm:pt>
    <dgm:pt modelId="{8647C73D-6F12-4F50-A13A-975F5B987162}">
      <dgm:prSet phldrT="[Текст]" custT="1"/>
      <dgm:spPr/>
      <dgm:t>
        <a:bodyPr/>
        <a:lstStyle/>
        <a:p>
          <a:r>
            <a:rPr lang="ru-RU" sz="1000" b="1" dirty="0" smtClean="0"/>
            <a:t>Нарушение целостности приравнивается к отсутствию НП</a:t>
          </a:r>
          <a:endParaRPr lang="ru-RU" sz="1000" b="1" dirty="0"/>
        </a:p>
      </dgm:t>
    </dgm:pt>
    <dgm:pt modelId="{90E3926D-2CAB-43D8-9DF2-61E6F010B54A}" type="parTrans" cxnId="{B3ED321C-3497-4CFB-B541-F0D017CEB3B4}">
      <dgm:prSet/>
      <dgm:spPr/>
      <dgm:t>
        <a:bodyPr/>
        <a:lstStyle/>
        <a:p>
          <a:endParaRPr lang="ru-RU"/>
        </a:p>
      </dgm:t>
    </dgm:pt>
    <dgm:pt modelId="{7C4529B2-EFA3-4DE6-B9D2-D02AC0F49FC5}" type="sibTrans" cxnId="{B3ED321C-3497-4CFB-B541-F0D017CEB3B4}">
      <dgm:prSet/>
      <dgm:spPr/>
      <dgm:t>
        <a:bodyPr/>
        <a:lstStyle/>
        <a:p>
          <a:endParaRPr lang="ru-RU"/>
        </a:p>
      </dgm:t>
    </dgm:pt>
    <dgm:pt modelId="{26EA1F7D-4D95-4299-94A6-36D4FCD43031}" type="pres">
      <dgm:prSet presAssocID="{B9A8D34C-ADB9-4BF3-BE25-94389BE186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95095D0-8505-45A4-9856-F9E75E972A00}" type="pres">
      <dgm:prSet presAssocID="{8647C73D-6F12-4F50-A13A-975F5B987162}" presName="gear1" presStyleLbl="node1" presStyleIdx="0" presStyleCnt="3" custLinFactNeighborX="-21166" custLinFactNeighborY="-728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2768C-4A44-4B0C-BF81-C1817BB38BB3}" type="pres">
      <dgm:prSet presAssocID="{8647C73D-6F12-4F50-A13A-975F5B987162}" presName="gear1srcNode" presStyleLbl="node1" presStyleIdx="0" presStyleCnt="3"/>
      <dgm:spPr/>
      <dgm:t>
        <a:bodyPr/>
        <a:lstStyle/>
        <a:p>
          <a:endParaRPr lang="ru-RU"/>
        </a:p>
      </dgm:t>
    </dgm:pt>
    <dgm:pt modelId="{A59A124D-AB61-4489-A3CA-D3AA70E27522}" type="pres">
      <dgm:prSet presAssocID="{8647C73D-6F12-4F50-A13A-975F5B987162}" presName="gear1dstNode" presStyleLbl="node1" presStyleIdx="0" presStyleCnt="3"/>
      <dgm:spPr/>
      <dgm:t>
        <a:bodyPr/>
        <a:lstStyle/>
        <a:p>
          <a:endParaRPr lang="ru-RU"/>
        </a:p>
      </dgm:t>
    </dgm:pt>
    <dgm:pt modelId="{9791B68E-9C95-4CA9-971C-70369C4C8C1E}" type="pres">
      <dgm:prSet presAssocID="{C7A0B225-A68D-4350-87C4-36FF3941A594}" presName="gear2" presStyleLbl="node1" presStyleIdx="1" presStyleCnt="3" custLinFactNeighborX="4772" custLinFactNeighborY="-372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C58DB-950D-42D9-9B7B-081616F58650}" type="pres">
      <dgm:prSet presAssocID="{C7A0B225-A68D-4350-87C4-36FF3941A594}" presName="gear2srcNode" presStyleLbl="node1" presStyleIdx="1" presStyleCnt="3"/>
      <dgm:spPr/>
      <dgm:t>
        <a:bodyPr/>
        <a:lstStyle/>
        <a:p>
          <a:endParaRPr lang="ru-RU"/>
        </a:p>
      </dgm:t>
    </dgm:pt>
    <dgm:pt modelId="{9B76D483-5EDE-4CEE-9392-14F5134AC5DF}" type="pres">
      <dgm:prSet presAssocID="{C7A0B225-A68D-4350-87C4-36FF3941A594}" presName="gear2dstNode" presStyleLbl="node1" presStyleIdx="1" presStyleCnt="3"/>
      <dgm:spPr/>
      <dgm:t>
        <a:bodyPr/>
        <a:lstStyle/>
        <a:p>
          <a:endParaRPr lang="ru-RU"/>
        </a:p>
      </dgm:t>
    </dgm:pt>
    <dgm:pt modelId="{6CB1C28E-6520-4DE8-BDE5-2B40D3BE6691}" type="pres">
      <dgm:prSet presAssocID="{B8B9F868-F268-4BA1-BBAB-A24DFF962E0E}" presName="gear3" presStyleLbl="node1" presStyleIdx="2" presStyleCnt="3" custAng="21559668" custScaleX="131474" custScaleY="130102" custLinFactNeighborX="37371" custLinFactNeighborY="795"/>
      <dgm:spPr/>
      <dgm:t>
        <a:bodyPr/>
        <a:lstStyle/>
        <a:p>
          <a:endParaRPr lang="ru-RU"/>
        </a:p>
      </dgm:t>
    </dgm:pt>
    <dgm:pt modelId="{7EAF364F-F6A0-466D-AEFE-7A39EC7AED1A}" type="pres">
      <dgm:prSet presAssocID="{B8B9F868-F268-4BA1-BBAB-A24DFF962E0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DBBCAD-48C9-45FF-B2DB-7FC9DE24AEA3}" type="pres">
      <dgm:prSet presAssocID="{B8B9F868-F268-4BA1-BBAB-A24DFF962E0E}" presName="gear3srcNode" presStyleLbl="node1" presStyleIdx="2" presStyleCnt="3"/>
      <dgm:spPr/>
      <dgm:t>
        <a:bodyPr/>
        <a:lstStyle/>
        <a:p>
          <a:endParaRPr lang="ru-RU"/>
        </a:p>
      </dgm:t>
    </dgm:pt>
    <dgm:pt modelId="{6B9FDB4E-AAA6-4E28-B953-26E38A8C97C8}" type="pres">
      <dgm:prSet presAssocID="{B8B9F868-F268-4BA1-BBAB-A24DFF962E0E}" presName="gear3dstNode" presStyleLbl="node1" presStyleIdx="2" presStyleCnt="3"/>
      <dgm:spPr/>
      <dgm:t>
        <a:bodyPr/>
        <a:lstStyle/>
        <a:p>
          <a:endParaRPr lang="ru-RU"/>
        </a:p>
      </dgm:t>
    </dgm:pt>
    <dgm:pt modelId="{6AC563D6-E6E6-4E07-AEBF-0268DB262603}" type="pres">
      <dgm:prSet presAssocID="{7C4529B2-EFA3-4DE6-B9D2-D02AC0F49FC5}" presName="connector1" presStyleLbl="sibTrans2D1" presStyleIdx="0" presStyleCnt="3" custAng="2690367" custLinFactNeighborX="-10843" custLinFactNeighborY="-2169"/>
      <dgm:spPr/>
      <dgm:t>
        <a:bodyPr/>
        <a:lstStyle/>
        <a:p>
          <a:endParaRPr lang="ru-RU"/>
        </a:p>
      </dgm:t>
    </dgm:pt>
    <dgm:pt modelId="{F1108D19-AC67-44E1-A458-21D6D99120CD}" type="pres">
      <dgm:prSet presAssocID="{46EAACEF-A1BC-4B45-984D-9AAA2AF52D2D}" presName="connector2" presStyleLbl="sibTrans2D1" presStyleIdx="1" presStyleCnt="3" custAng="1275555" custLinFactNeighborX="4850" custLinFactNeighborY="-26863"/>
      <dgm:spPr/>
      <dgm:t>
        <a:bodyPr/>
        <a:lstStyle/>
        <a:p>
          <a:endParaRPr lang="ru-RU"/>
        </a:p>
      </dgm:t>
    </dgm:pt>
    <dgm:pt modelId="{54C60B57-D5B1-494C-A26B-7AE728DDC0BD}" type="pres">
      <dgm:prSet presAssocID="{76323E0E-ED9E-46F0-80AC-19B8457FCFB5}" presName="connector3" presStyleLbl="sibTrans2D1" presStyleIdx="2" presStyleCnt="3" custAng="1356506" custLinFactNeighborX="13495" custLinFactNeighborY="-10381"/>
      <dgm:spPr/>
      <dgm:t>
        <a:bodyPr/>
        <a:lstStyle/>
        <a:p>
          <a:endParaRPr lang="ru-RU"/>
        </a:p>
      </dgm:t>
    </dgm:pt>
  </dgm:ptLst>
  <dgm:cxnLst>
    <dgm:cxn modelId="{B3ED321C-3497-4CFB-B541-F0D017CEB3B4}" srcId="{B9A8D34C-ADB9-4BF3-BE25-94389BE1861B}" destId="{8647C73D-6F12-4F50-A13A-975F5B987162}" srcOrd="0" destOrd="0" parTransId="{90E3926D-2CAB-43D8-9DF2-61E6F010B54A}" sibTransId="{7C4529B2-EFA3-4DE6-B9D2-D02AC0F49FC5}"/>
    <dgm:cxn modelId="{0BC1BD55-4719-475C-BEB4-BCDD4068196F}" type="presOf" srcId="{C7A0B225-A68D-4350-87C4-36FF3941A594}" destId="{402C58DB-950D-42D9-9B7B-081616F58650}" srcOrd="1" destOrd="0" presId="urn:microsoft.com/office/officeart/2005/8/layout/gear1"/>
    <dgm:cxn modelId="{6AED0508-4BF9-4568-8594-B3056F4AB4D4}" type="presOf" srcId="{76323E0E-ED9E-46F0-80AC-19B8457FCFB5}" destId="{54C60B57-D5B1-494C-A26B-7AE728DDC0BD}" srcOrd="0" destOrd="0" presId="urn:microsoft.com/office/officeart/2005/8/layout/gear1"/>
    <dgm:cxn modelId="{1FDB380D-A908-46E3-AD38-21F5FE2024F1}" type="presOf" srcId="{7C4529B2-EFA3-4DE6-B9D2-D02AC0F49FC5}" destId="{6AC563D6-E6E6-4E07-AEBF-0268DB262603}" srcOrd="0" destOrd="0" presId="urn:microsoft.com/office/officeart/2005/8/layout/gear1"/>
    <dgm:cxn modelId="{029AA1A6-D7A7-4838-8BEC-4AA5D7806661}" srcId="{B9A8D34C-ADB9-4BF3-BE25-94389BE1861B}" destId="{C7A0B225-A68D-4350-87C4-36FF3941A594}" srcOrd="1" destOrd="0" parTransId="{F354FF87-D5A0-4656-B926-8E045EAB5B2D}" sibTransId="{46EAACEF-A1BC-4B45-984D-9AAA2AF52D2D}"/>
    <dgm:cxn modelId="{DF002294-9382-4DE1-80B7-54E2B07755F6}" srcId="{B9A8D34C-ADB9-4BF3-BE25-94389BE1861B}" destId="{B8B9F868-F268-4BA1-BBAB-A24DFF962E0E}" srcOrd="2" destOrd="0" parTransId="{05AA5845-3713-43ED-B0A6-DCCE2F7F34C2}" sibTransId="{76323E0E-ED9E-46F0-80AC-19B8457FCFB5}"/>
    <dgm:cxn modelId="{6FC0A82A-0380-4DC7-8DDE-9D633B61F984}" type="presOf" srcId="{C7A0B225-A68D-4350-87C4-36FF3941A594}" destId="{9B76D483-5EDE-4CEE-9392-14F5134AC5DF}" srcOrd="2" destOrd="0" presId="urn:microsoft.com/office/officeart/2005/8/layout/gear1"/>
    <dgm:cxn modelId="{25CAAD42-5BFE-4082-A3CD-1DD8906891ED}" type="presOf" srcId="{8647C73D-6F12-4F50-A13A-975F5B987162}" destId="{A59A124D-AB61-4489-A3CA-D3AA70E27522}" srcOrd="2" destOrd="0" presId="urn:microsoft.com/office/officeart/2005/8/layout/gear1"/>
    <dgm:cxn modelId="{CD0AE187-2DC4-4D9C-B2B0-B5D4ADE61220}" type="presOf" srcId="{B8B9F868-F268-4BA1-BBAB-A24DFF962E0E}" destId="{7EAF364F-F6A0-466D-AEFE-7A39EC7AED1A}" srcOrd="1" destOrd="0" presId="urn:microsoft.com/office/officeart/2005/8/layout/gear1"/>
    <dgm:cxn modelId="{94384E98-8D85-4E7D-9D9F-EB99DD9F5EFD}" type="presOf" srcId="{B9A8D34C-ADB9-4BF3-BE25-94389BE1861B}" destId="{26EA1F7D-4D95-4299-94A6-36D4FCD43031}" srcOrd="0" destOrd="0" presId="urn:microsoft.com/office/officeart/2005/8/layout/gear1"/>
    <dgm:cxn modelId="{91CA4B0C-934E-4F9A-AFD3-DC298C1B277D}" type="presOf" srcId="{B8B9F868-F268-4BA1-BBAB-A24DFF962E0E}" destId="{6B9FDB4E-AAA6-4E28-B953-26E38A8C97C8}" srcOrd="3" destOrd="0" presId="urn:microsoft.com/office/officeart/2005/8/layout/gear1"/>
    <dgm:cxn modelId="{B59DB837-6375-4B56-A91B-F619B32353D8}" type="presOf" srcId="{8647C73D-6F12-4F50-A13A-975F5B987162}" destId="{E95095D0-8505-45A4-9856-F9E75E972A00}" srcOrd="0" destOrd="0" presId="urn:microsoft.com/office/officeart/2005/8/layout/gear1"/>
    <dgm:cxn modelId="{5383890C-1364-4767-B114-88CF7FACCC52}" type="presOf" srcId="{C7A0B225-A68D-4350-87C4-36FF3941A594}" destId="{9791B68E-9C95-4CA9-971C-70369C4C8C1E}" srcOrd="0" destOrd="0" presId="urn:microsoft.com/office/officeart/2005/8/layout/gear1"/>
    <dgm:cxn modelId="{EA333A07-310D-4C27-A397-A55ED1B3C548}" type="presOf" srcId="{B8B9F868-F268-4BA1-BBAB-A24DFF962E0E}" destId="{6CB1C28E-6520-4DE8-BDE5-2B40D3BE6691}" srcOrd="0" destOrd="0" presId="urn:microsoft.com/office/officeart/2005/8/layout/gear1"/>
    <dgm:cxn modelId="{1B25B574-3CD6-479A-A21B-9E38F4518A50}" type="presOf" srcId="{8647C73D-6F12-4F50-A13A-975F5B987162}" destId="{DF32768C-4A44-4B0C-BF81-C1817BB38BB3}" srcOrd="1" destOrd="0" presId="urn:microsoft.com/office/officeart/2005/8/layout/gear1"/>
    <dgm:cxn modelId="{B545099C-D4D3-4ED6-8E53-977476348328}" type="presOf" srcId="{46EAACEF-A1BC-4B45-984D-9AAA2AF52D2D}" destId="{F1108D19-AC67-44E1-A458-21D6D99120CD}" srcOrd="0" destOrd="0" presId="urn:microsoft.com/office/officeart/2005/8/layout/gear1"/>
    <dgm:cxn modelId="{C565D9E4-B1B2-43EC-BDFB-E9A04ED68696}" type="presOf" srcId="{B8B9F868-F268-4BA1-BBAB-A24DFF962E0E}" destId="{BBDBBCAD-48C9-45FF-B2DB-7FC9DE24AEA3}" srcOrd="2" destOrd="0" presId="urn:microsoft.com/office/officeart/2005/8/layout/gear1"/>
    <dgm:cxn modelId="{FAD6EA59-2902-4A00-9E38-1289E48B0F0E}" type="presParOf" srcId="{26EA1F7D-4D95-4299-94A6-36D4FCD43031}" destId="{E95095D0-8505-45A4-9856-F9E75E972A00}" srcOrd="0" destOrd="0" presId="urn:microsoft.com/office/officeart/2005/8/layout/gear1"/>
    <dgm:cxn modelId="{9AA200A0-8A95-4251-BA31-AF8DDA087FE0}" type="presParOf" srcId="{26EA1F7D-4D95-4299-94A6-36D4FCD43031}" destId="{DF32768C-4A44-4B0C-BF81-C1817BB38BB3}" srcOrd="1" destOrd="0" presId="urn:microsoft.com/office/officeart/2005/8/layout/gear1"/>
    <dgm:cxn modelId="{784C6703-64E9-4F1F-BCE6-59CCEC9908AA}" type="presParOf" srcId="{26EA1F7D-4D95-4299-94A6-36D4FCD43031}" destId="{A59A124D-AB61-4489-A3CA-D3AA70E27522}" srcOrd="2" destOrd="0" presId="urn:microsoft.com/office/officeart/2005/8/layout/gear1"/>
    <dgm:cxn modelId="{51324121-DA81-4028-8BB0-A01F9A2C4022}" type="presParOf" srcId="{26EA1F7D-4D95-4299-94A6-36D4FCD43031}" destId="{9791B68E-9C95-4CA9-971C-70369C4C8C1E}" srcOrd="3" destOrd="0" presId="urn:microsoft.com/office/officeart/2005/8/layout/gear1"/>
    <dgm:cxn modelId="{04036F2A-232C-4B29-9A6A-B2CDF1BCAAE8}" type="presParOf" srcId="{26EA1F7D-4D95-4299-94A6-36D4FCD43031}" destId="{402C58DB-950D-42D9-9B7B-081616F58650}" srcOrd="4" destOrd="0" presId="urn:microsoft.com/office/officeart/2005/8/layout/gear1"/>
    <dgm:cxn modelId="{D3DD91E6-F5BE-4198-9201-C881D8F74494}" type="presParOf" srcId="{26EA1F7D-4D95-4299-94A6-36D4FCD43031}" destId="{9B76D483-5EDE-4CEE-9392-14F5134AC5DF}" srcOrd="5" destOrd="0" presId="urn:microsoft.com/office/officeart/2005/8/layout/gear1"/>
    <dgm:cxn modelId="{067DC5F7-1A51-44BF-A9C2-C9EF8F4F0668}" type="presParOf" srcId="{26EA1F7D-4D95-4299-94A6-36D4FCD43031}" destId="{6CB1C28E-6520-4DE8-BDE5-2B40D3BE6691}" srcOrd="6" destOrd="0" presId="urn:microsoft.com/office/officeart/2005/8/layout/gear1"/>
    <dgm:cxn modelId="{8D029DD8-3F12-456D-BB2C-770E1AC2CF83}" type="presParOf" srcId="{26EA1F7D-4D95-4299-94A6-36D4FCD43031}" destId="{7EAF364F-F6A0-466D-AEFE-7A39EC7AED1A}" srcOrd="7" destOrd="0" presId="urn:microsoft.com/office/officeart/2005/8/layout/gear1"/>
    <dgm:cxn modelId="{67FF6676-12FE-411C-851A-229FF4A35FD6}" type="presParOf" srcId="{26EA1F7D-4D95-4299-94A6-36D4FCD43031}" destId="{BBDBBCAD-48C9-45FF-B2DB-7FC9DE24AEA3}" srcOrd="8" destOrd="0" presId="urn:microsoft.com/office/officeart/2005/8/layout/gear1"/>
    <dgm:cxn modelId="{3811034D-BFE3-47D9-84C1-F5BCF59352AA}" type="presParOf" srcId="{26EA1F7D-4D95-4299-94A6-36D4FCD43031}" destId="{6B9FDB4E-AAA6-4E28-B953-26E38A8C97C8}" srcOrd="9" destOrd="0" presId="urn:microsoft.com/office/officeart/2005/8/layout/gear1"/>
    <dgm:cxn modelId="{AA9AE2C7-FA02-4E0C-B559-4A702C21F623}" type="presParOf" srcId="{26EA1F7D-4D95-4299-94A6-36D4FCD43031}" destId="{6AC563D6-E6E6-4E07-AEBF-0268DB262603}" srcOrd="10" destOrd="0" presId="urn:microsoft.com/office/officeart/2005/8/layout/gear1"/>
    <dgm:cxn modelId="{4F6F1672-176B-4BFB-8364-FD6D75071C64}" type="presParOf" srcId="{26EA1F7D-4D95-4299-94A6-36D4FCD43031}" destId="{F1108D19-AC67-44E1-A458-21D6D99120CD}" srcOrd="11" destOrd="0" presId="urn:microsoft.com/office/officeart/2005/8/layout/gear1"/>
    <dgm:cxn modelId="{F132E201-2E7A-4681-8CA7-FA02C3616E64}" type="presParOf" srcId="{26EA1F7D-4D95-4299-94A6-36D4FCD43031}" destId="{54C60B57-D5B1-494C-A26B-7AE728DDC0B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7C21C-19F4-4758-ADE2-6F1C5C98BAB1}">
      <dsp:nvSpPr>
        <dsp:cNvPr id="0" name=""/>
        <dsp:cNvSpPr/>
      </dsp:nvSpPr>
      <dsp:spPr>
        <a:xfrm rot="5400000">
          <a:off x="254347" y="-172169"/>
          <a:ext cx="1126024" cy="1475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/>
            <a:t>Постановление</a:t>
          </a:r>
          <a:endParaRPr lang="ru-RU" sz="1200" b="1" u="none" kern="1200" dirty="0"/>
        </a:p>
      </dsp:txBody>
      <dsp:txXfrm rot="-5400000">
        <a:off x="79592" y="2586"/>
        <a:ext cx="1475534" cy="1126024"/>
      </dsp:txXfrm>
    </dsp:sp>
    <dsp:sp modelId="{AA6D5337-93B3-4472-B21C-4695786247A4}">
      <dsp:nvSpPr>
        <dsp:cNvPr id="0" name=""/>
        <dsp:cNvSpPr/>
      </dsp:nvSpPr>
      <dsp:spPr>
        <a:xfrm rot="5400000">
          <a:off x="4641532" y="-3028383"/>
          <a:ext cx="732300" cy="6794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от 15.06.2010 № 521 - определяет пункты пропуска через границу Российской Федерации для убытия с ее территории отдельных видов товаров</a:t>
          </a:r>
          <a:endParaRPr lang="ru-RU" sz="1300" kern="1200" dirty="0"/>
        </a:p>
      </dsp:txBody>
      <dsp:txXfrm rot="-5400000">
        <a:off x="1610564" y="38333"/>
        <a:ext cx="6758489" cy="660804"/>
      </dsp:txXfrm>
    </dsp:sp>
    <dsp:sp modelId="{C5D794F0-EB38-467D-984E-A10ACA4817C3}">
      <dsp:nvSpPr>
        <dsp:cNvPr id="0" name=""/>
        <dsp:cNvSpPr/>
      </dsp:nvSpPr>
      <dsp:spPr>
        <a:xfrm rot="5400000">
          <a:off x="254347" y="805431"/>
          <a:ext cx="1126024" cy="1475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/>
            <a:t>Постановление</a:t>
          </a:r>
        </a:p>
      </dsp:txBody>
      <dsp:txXfrm rot="-5400000">
        <a:off x="79592" y="980186"/>
        <a:ext cx="1475534" cy="1126024"/>
      </dsp:txXfrm>
    </dsp:sp>
    <dsp:sp modelId="{4403ED76-CEAB-4E9D-BB91-569E3982C0EE}">
      <dsp:nvSpPr>
        <dsp:cNvPr id="0" name=""/>
        <dsp:cNvSpPr/>
      </dsp:nvSpPr>
      <dsp:spPr>
        <a:xfrm rot="5400000">
          <a:off x="4641724" y="-2050973"/>
          <a:ext cx="731915" cy="6794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от 20.06.2021 № 1225 - определяет пункты пропуска через границу Российской Федерации для убытия с ее территории товаров, классифицируемых в товарной позиции 4403 ТН ВЭД</a:t>
          </a:r>
          <a:endParaRPr lang="ru-RU" sz="1300" kern="1200" dirty="0"/>
        </a:p>
      </dsp:txBody>
      <dsp:txXfrm rot="-5400000">
        <a:off x="1610564" y="1015916"/>
        <a:ext cx="6758508" cy="660457"/>
      </dsp:txXfrm>
    </dsp:sp>
    <dsp:sp modelId="{DA8EC9E4-8BE6-4A70-8D33-EEB897036F75}">
      <dsp:nvSpPr>
        <dsp:cNvPr id="0" name=""/>
        <dsp:cNvSpPr/>
      </dsp:nvSpPr>
      <dsp:spPr>
        <a:xfrm rot="5400000">
          <a:off x="254347" y="1783033"/>
          <a:ext cx="1126024" cy="1475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/>
            <a:t>Постановление</a:t>
          </a:r>
        </a:p>
      </dsp:txBody>
      <dsp:txXfrm rot="-5400000">
        <a:off x="79592" y="1957788"/>
        <a:ext cx="1475534" cy="1126024"/>
      </dsp:txXfrm>
    </dsp:sp>
    <dsp:sp modelId="{2F0DC808-551E-46CB-B2B9-82AC89F3C4D5}">
      <dsp:nvSpPr>
        <dsp:cNvPr id="0" name=""/>
        <dsp:cNvSpPr/>
      </dsp:nvSpPr>
      <dsp:spPr>
        <a:xfrm rot="5400000">
          <a:off x="4641724" y="-1073372"/>
          <a:ext cx="731915" cy="6794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от 23.04.2022 № 747 - определяет пункты пропуска через границу Российской Федерации для убытия с ее территории отдельных видов товаров, классифицируемых в товарных позициях 4403, 4404, 4406, 4407 ТН ВЭД</a:t>
          </a:r>
          <a:endParaRPr lang="ru-RU" sz="1300" kern="1200" dirty="0"/>
        </a:p>
      </dsp:txBody>
      <dsp:txXfrm rot="-5400000">
        <a:off x="1610564" y="1993517"/>
        <a:ext cx="6758508" cy="660457"/>
      </dsp:txXfrm>
    </dsp:sp>
    <dsp:sp modelId="{E7224B1E-0751-44E5-84CA-0AAB460885BA}">
      <dsp:nvSpPr>
        <dsp:cNvPr id="0" name=""/>
        <dsp:cNvSpPr/>
      </dsp:nvSpPr>
      <dsp:spPr>
        <a:xfrm rot="5400000">
          <a:off x="254347" y="2760635"/>
          <a:ext cx="1126024" cy="147553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u="sng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/>
            <a:t>Лесной Кодекс </a:t>
          </a:r>
        </a:p>
      </dsp:txBody>
      <dsp:txXfrm rot="-5400000">
        <a:off x="79592" y="2935390"/>
        <a:ext cx="1475534" cy="1126024"/>
      </dsp:txXfrm>
    </dsp:sp>
    <dsp:sp modelId="{018E224B-0135-4B18-B5C8-699AB39E8786}">
      <dsp:nvSpPr>
        <dsp:cNvPr id="0" name=""/>
        <dsp:cNvSpPr/>
      </dsp:nvSpPr>
      <dsp:spPr>
        <a:xfrm rot="5400000">
          <a:off x="4641724" y="-95770"/>
          <a:ext cx="731915" cy="679423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пункт 7 статьи 50.4 - устанавливает обязательное использование на автомобильных транспортных средствах, транспортирующих лесоматериалы, технических средств контроля на основе сигналов навигационной системы ГЛОНАСС</a:t>
          </a:r>
          <a:endParaRPr lang="ru-RU" sz="1300" kern="1200" dirty="0"/>
        </a:p>
      </dsp:txBody>
      <dsp:txXfrm rot="-5400000">
        <a:off x="1610564" y="2971119"/>
        <a:ext cx="6758508" cy="660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D5E295-48C6-480C-8AE7-E432D1ACC786}">
      <dsp:nvSpPr>
        <dsp:cNvPr id="0" name=""/>
        <dsp:cNvSpPr/>
      </dsp:nvSpPr>
      <dsp:spPr>
        <a:xfrm rot="5400000">
          <a:off x="2525641" y="-156777"/>
          <a:ext cx="1807940" cy="25735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500" b="1" kern="1200" dirty="0" smtClean="0"/>
            <a:t>4404</a:t>
          </a:r>
          <a:r>
            <a:rPr lang="ru-RU" sz="1500" b="1" kern="1200" dirty="0" smtClean="0"/>
            <a:t> ТН ВЭД</a:t>
          </a:r>
          <a:endParaRPr lang="ru-RU" sz="1500" b="1" kern="120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i="1" kern="1200" dirty="0" smtClean="0"/>
            <a:t>(древесина бондарная; бревна расколотые; сваи, колья и столбы из дерева, заостренные, но не распиленные вдоль)</a:t>
          </a:r>
          <a:endParaRPr lang="ru-RU" sz="1500" b="1" kern="1200" dirty="0"/>
        </a:p>
      </dsp:txBody>
      <dsp:txXfrm rot="-5400000">
        <a:off x="2142815" y="314305"/>
        <a:ext cx="2485337" cy="1631428"/>
      </dsp:txXfrm>
    </dsp:sp>
    <dsp:sp modelId="{C5466809-7216-4B9A-A619-A43B1077D76F}">
      <dsp:nvSpPr>
        <dsp:cNvPr id="0" name=""/>
        <dsp:cNvSpPr/>
      </dsp:nvSpPr>
      <dsp:spPr>
        <a:xfrm>
          <a:off x="371" y="56"/>
          <a:ext cx="2142443" cy="2259925"/>
        </a:xfrm>
        <a:prstGeom prst="roundRect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ctr" defTabSz="2755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6200" kern="1200" smtClean="0"/>
            <a:t/>
          </a:r>
          <a:br>
            <a:rPr lang="ru-RU" sz="6200" kern="1200" smtClean="0"/>
          </a:br>
          <a:endParaRPr lang="ru-RU" sz="6200" kern="1200" dirty="0"/>
        </a:p>
      </dsp:txBody>
      <dsp:txXfrm>
        <a:off x="104956" y="104641"/>
        <a:ext cx="1933273" cy="2050755"/>
      </dsp:txXfrm>
    </dsp:sp>
    <dsp:sp modelId="{41F6533C-59C1-48E2-9946-87CEFF6C9344}">
      <dsp:nvSpPr>
        <dsp:cNvPr id="0" name=""/>
        <dsp:cNvSpPr/>
      </dsp:nvSpPr>
      <dsp:spPr>
        <a:xfrm rot="5400000">
          <a:off x="2525641" y="2216144"/>
          <a:ext cx="1807940" cy="25735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500" b="1" kern="1200" baseline="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1500" b="1" kern="1200" baseline="0" dirty="0" smtClean="0"/>
            <a:t>4407</a:t>
          </a:r>
          <a:r>
            <a:rPr lang="ru-RU" sz="1500" b="1" kern="1200" baseline="0" dirty="0" smtClean="0"/>
            <a:t> ТН ВЭД</a:t>
          </a:r>
          <a:endParaRPr lang="ru-RU" sz="1500" b="1" kern="1200" baseline="0" dirty="0"/>
        </a:p>
        <a:p>
          <a:pPr marL="114300" lvl="1" indent="-114300" algn="l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500" b="0" i="1" kern="1200" baseline="0" dirty="0" smtClean="0"/>
            <a:t>(лесоматериалы, полученные распиловкой или расщеплением вдоль, строганием или лущением, не обработанные)</a:t>
          </a:r>
          <a:endParaRPr lang="ru-RU" sz="1500" b="0" i="1" kern="1200" baseline="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b="1" kern="1200" dirty="0"/>
        </a:p>
      </dsp:txBody>
      <dsp:txXfrm rot="-5400000">
        <a:off x="2142815" y="2687226"/>
        <a:ext cx="2485337" cy="1631428"/>
      </dsp:txXfrm>
    </dsp:sp>
    <dsp:sp modelId="{93B4E75A-5E9A-43BD-8544-441527334C61}">
      <dsp:nvSpPr>
        <dsp:cNvPr id="0" name=""/>
        <dsp:cNvSpPr/>
      </dsp:nvSpPr>
      <dsp:spPr>
        <a:xfrm>
          <a:off x="371" y="2372978"/>
          <a:ext cx="2142443" cy="2259925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b="1" kern="1200" smtClean="0"/>
            <a:t> </a:t>
          </a:r>
          <a:endParaRPr lang="ru-RU" sz="2200" b="1" kern="1200" dirty="0"/>
        </a:p>
      </dsp:txBody>
      <dsp:txXfrm>
        <a:off x="104956" y="2477563"/>
        <a:ext cx="1933273" cy="20507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8389F0-3A49-48BA-958E-CA138F95F514}">
      <dsp:nvSpPr>
        <dsp:cNvPr id="0" name=""/>
        <dsp:cNvSpPr/>
      </dsp:nvSpPr>
      <dsp:spPr>
        <a:xfrm>
          <a:off x="1230064" y="620705"/>
          <a:ext cx="2304752" cy="15372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/>
            <a:t>более </a:t>
          </a:r>
        </a:p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600" b="1" kern="1200" dirty="0" smtClean="0">
              <a:solidFill>
                <a:srgbClr val="C00000"/>
              </a:solidFill>
            </a:rPr>
            <a:t>2 тыс. </a:t>
          </a:r>
          <a:r>
            <a:rPr lang="ru-RU" sz="2600" b="1" kern="1200" dirty="0" smtClean="0"/>
            <a:t>перевозок</a:t>
          </a:r>
          <a:endParaRPr lang="ru-RU" sz="2600" b="1" kern="1200" dirty="0"/>
        </a:p>
      </dsp:txBody>
      <dsp:txXfrm>
        <a:off x="1598824" y="620705"/>
        <a:ext cx="1935991" cy="1537269"/>
      </dsp:txXfrm>
    </dsp:sp>
    <dsp:sp modelId="{4789E1EF-F419-445B-9C2F-3A543C9D943C}">
      <dsp:nvSpPr>
        <dsp:cNvPr id="0" name=""/>
        <dsp:cNvSpPr/>
      </dsp:nvSpPr>
      <dsp:spPr>
        <a:xfrm>
          <a:off x="863" y="6104"/>
          <a:ext cx="1536501" cy="15365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2 года</a:t>
          </a:r>
          <a:endParaRPr lang="ru-RU" sz="4100" kern="1200" dirty="0"/>
        </a:p>
      </dsp:txBody>
      <dsp:txXfrm>
        <a:off x="225878" y="231119"/>
        <a:ext cx="1086471" cy="10864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095D0-8505-45A4-9856-F9E75E972A00}">
      <dsp:nvSpPr>
        <dsp:cNvPr id="0" name=""/>
        <dsp:cNvSpPr/>
      </dsp:nvSpPr>
      <dsp:spPr>
        <a:xfrm>
          <a:off x="1331972" y="2162612"/>
          <a:ext cx="2196084" cy="2196084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Нарушение целостности приравнивается к отсутствию НП</a:t>
          </a:r>
          <a:endParaRPr lang="ru-RU" sz="1000" b="1" kern="1200" dirty="0"/>
        </a:p>
      </dsp:txBody>
      <dsp:txXfrm>
        <a:off x="1773483" y="2677034"/>
        <a:ext cx="1313062" cy="1128833"/>
      </dsp:txXfrm>
    </dsp:sp>
    <dsp:sp modelId="{9791B68E-9C95-4CA9-971C-70369C4C8C1E}">
      <dsp:nvSpPr>
        <dsp:cNvPr id="0" name=""/>
        <dsp:cNvSpPr/>
      </dsp:nvSpPr>
      <dsp:spPr>
        <a:xfrm>
          <a:off x="595290" y="1209224"/>
          <a:ext cx="1597152" cy="159715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Добровольная основа</a:t>
          </a:r>
          <a:endParaRPr lang="ru-RU" sz="1000" b="1" kern="1200" dirty="0"/>
        </a:p>
      </dsp:txBody>
      <dsp:txXfrm>
        <a:off x="997378" y="1613742"/>
        <a:ext cx="792976" cy="788116"/>
      </dsp:txXfrm>
    </dsp:sp>
    <dsp:sp modelId="{6CB1C28E-6520-4DE8-BDE5-2B40D3BE6691}">
      <dsp:nvSpPr>
        <dsp:cNvPr id="0" name=""/>
        <dsp:cNvSpPr/>
      </dsp:nvSpPr>
      <dsp:spPr>
        <a:xfrm rot="20659668">
          <a:off x="1685799" y="485352"/>
          <a:ext cx="2065272" cy="202808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Возмездное оказание услуг</a:t>
          </a:r>
          <a:endParaRPr lang="ru-RU" sz="1000" b="1" kern="1200" dirty="0"/>
        </a:p>
      </dsp:txBody>
      <dsp:txXfrm rot="900000">
        <a:off x="2140980" y="927965"/>
        <a:ext cx="1154911" cy="1142859"/>
      </dsp:txXfrm>
    </dsp:sp>
    <dsp:sp modelId="{6AC563D6-E6E6-4E07-AEBF-0268DB262603}">
      <dsp:nvSpPr>
        <dsp:cNvPr id="0" name=""/>
        <dsp:cNvSpPr/>
      </dsp:nvSpPr>
      <dsp:spPr>
        <a:xfrm rot="2690367">
          <a:off x="1320941" y="1931554"/>
          <a:ext cx="2810987" cy="2810987"/>
        </a:xfrm>
        <a:prstGeom prst="circularArrow">
          <a:avLst>
            <a:gd name="adj1" fmla="val 4687"/>
            <a:gd name="adj2" fmla="val 299029"/>
            <a:gd name="adj3" fmla="val 2511282"/>
            <a:gd name="adj4" fmla="val 15871838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08D19-AC67-44E1-A458-21D6D99120CD}">
      <dsp:nvSpPr>
        <dsp:cNvPr id="0" name=""/>
        <dsp:cNvSpPr/>
      </dsp:nvSpPr>
      <dsp:spPr>
        <a:xfrm rot="1275555">
          <a:off x="335276" y="902425"/>
          <a:ext cx="2042358" cy="204235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60B57-D5B1-494C-A26B-7AE728DDC0BD}">
      <dsp:nvSpPr>
        <dsp:cNvPr id="0" name=""/>
        <dsp:cNvSpPr/>
      </dsp:nvSpPr>
      <dsp:spPr>
        <a:xfrm rot="1356506">
          <a:off x="1348838" y="131216"/>
          <a:ext cx="2202073" cy="220207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F5E66-C753-4373-ABA3-E723B864DA18}" type="datetimeFigureOut">
              <a:rPr lang="ru-RU" smtClean="0"/>
              <a:pPr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3D769-2220-4C20-8760-AE1E6E0B70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9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CF2FACC-D9F0-47C8-87DD-5707BEFEB851}"/>
              </a:ext>
            </a:extLst>
          </p:cNvPr>
          <p:cNvSpPr/>
          <p:nvPr/>
        </p:nvSpPr>
        <p:spPr>
          <a:xfrm rot="1187665" flipH="1">
            <a:off x="453911" y="1420698"/>
            <a:ext cx="8563234" cy="303974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26E8500-354D-40FD-B2E2-BCB4154F4F21}"/>
              </a:ext>
            </a:extLst>
          </p:cNvPr>
          <p:cNvSpPr/>
          <p:nvPr/>
        </p:nvSpPr>
        <p:spPr>
          <a:xfrm rot="823922" flipH="1">
            <a:off x="178910" y="1377426"/>
            <a:ext cx="8563234" cy="303974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41B53BE-CD65-477B-90CF-848676BB08E8}"/>
              </a:ext>
            </a:extLst>
          </p:cNvPr>
          <p:cNvSpPr/>
          <p:nvPr/>
        </p:nvSpPr>
        <p:spPr>
          <a:xfrm flipH="1">
            <a:off x="340297" y="1164659"/>
            <a:ext cx="8563234" cy="3039742"/>
          </a:xfrm>
          <a:prstGeom prst="rect">
            <a:avLst/>
          </a:prstGeom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54659" y="1536429"/>
            <a:ext cx="7272808" cy="2454460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О проведении Республикой Беларусь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Российской Федерацией эксперимента по применению навигационных пломб в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</a:rPr>
              <a:t>отношении лесоматериалов,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помещенных под таможенную процедуру экспорта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2577" y="3801503"/>
            <a:ext cx="136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14.02.2025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0589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4" y="242888"/>
            <a:ext cx="8229600" cy="742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Препятствия к вывозу лесоматериалов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749464771"/>
              </p:ext>
            </p:extLst>
          </p:nvPr>
        </p:nvGraphicFramePr>
        <p:xfrm>
          <a:off x="373856" y="875506"/>
          <a:ext cx="84843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84028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ошкина\презентации\картинки\ЭП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8934">
            <a:off x="397383" y="2717009"/>
            <a:ext cx="2438400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826290"/>
              </p:ext>
            </p:extLst>
          </p:nvPr>
        </p:nvGraphicFramePr>
        <p:xfrm>
          <a:off x="4159091" y="510540"/>
          <a:ext cx="4716780" cy="463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08380401"/>
              </p:ext>
            </p:extLst>
          </p:nvPr>
        </p:nvGraphicFramePr>
        <p:xfrm>
          <a:off x="410330" y="841534"/>
          <a:ext cx="3535680" cy="216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5767" y="278607"/>
            <a:ext cx="3536156" cy="492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24731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" name="Группа 6143"/>
          <p:cNvGrpSpPr/>
          <p:nvPr/>
        </p:nvGrpSpPr>
        <p:grpSpPr>
          <a:xfrm>
            <a:off x="-67889" y="308321"/>
            <a:ext cx="9319846" cy="4906108"/>
            <a:chOff x="-67889" y="411094"/>
            <a:chExt cx="9319846" cy="6541477"/>
          </a:xfrm>
        </p:grpSpPr>
        <p:pic>
          <p:nvPicPr>
            <p:cNvPr id="6146" name="Picture 2" descr="F:\картинки\img3_4.pn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66" t="29018" r="61420" b="23454"/>
            <a:stretch/>
          </p:blipFill>
          <p:spPr bwMode="auto">
            <a:xfrm>
              <a:off x="-67889" y="411094"/>
              <a:ext cx="9319846" cy="654147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Овал 5"/>
            <p:cNvSpPr/>
            <p:nvPr/>
          </p:nvSpPr>
          <p:spPr>
            <a:xfrm>
              <a:off x="6951787" y="2794478"/>
              <a:ext cx="246184" cy="23446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6277709" y="2989386"/>
              <a:ext cx="246184" cy="23446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4636476" y="3681832"/>
              <a:ext cx="246184" cy="23446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4237892" y="5685691"/>
              <a:ext cx="246184" cy="23446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94841" y="2740836"/>
            <a:ext cx="1582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Маштаково</a:t>
            </a:r>
            <a:endParaRPr lang="ru-RU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380872" y="2312069"/>
            <a:ext cx="141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Бугристое</a:t>
            </a:r>
            <a:endParaRPr lang="ru-RU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074879" y="1990214"/>
            <a:ext cx="1463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Петухово</a:t>
            </a:r>
            <a:endParaRPr lang="ru-RU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27571" y="4264269"/>
            <a:ext cx="195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 smtClean="0"/>
              <a:t>Яраг-Казмаляр</a:t>
            </a:r>
            <a:endParaRPr lang="ru-RU" i="1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1933293" y="1535046"/>
            <a:ext cx="1981482" cy="958267"/>
          </a:xfrm>
          <a:custGeom>
            <a:avLst/>
            <a:gdLst>
              <a:gd name="connsiteX0" fmla="*/ 0 w 1262797"/>
              <a:gd name="connsiteY0" fmla="*/ 0 h 950119"/>
              <a:gd name="connsiteX1" fmla="*/ 210466 w 1262797"/>
              <a:gd name="connsiteY1" fmla="*/ 0 h 950119"/>
              <a:gd name="connsiteX2" fmla="*/ 210466 w 1262797"/>
              <a:gd name="connsiteY2" fmla="*/ 0 h 950119"/>
              <a:gd name="connsiteX3" fmla="*/ 526165 w 1262797"/>
              <a:gd name="connsiteY3" fmla="*/ 0 h 950119"/>
              <a:gd name="connsiteX4" fmla="*/ 1262797 w 1262797"/>
              <a:gd name="connsiteY4" fmla="*/ 0 h 950119"/>
              <a:gd name="connsiteX5" fmla="*/ 1262797 w 1262797"/>
              <a:gd name="connsiteY5" fmla="*/ 554236 h 950119"/>
              <a:gd name="connsiteX6" fmla="*/ 1262797 w 1262797"/>
              <a:gd name="connsiteY6" fmla="*/ 554236 h 950119"/>
              <a:gd name="connsiteX7" fmla="*/ 1262797 w 1262797"/>
              <a:gd name="connsiteY7" fmla="*/ 791766 h 950119"/>
              <a:gd name="connsiteX8" fmla="*/ 1262797 w 1262797"/>
              <a:gd name="connsiteY8" fmla="*/ 950119 h 950119"/>
              <a:gd name="connsiteX9" fmla="*/ 526165 w 1262797"/>
              <a:gd name="connsiteY9" fmla="*/ 950119 h 950119"/>
              <a:gd name="connsiteX10" fmla="*/ 210466 w 1262797"/>
              <a:gd name="connsiteY10" fmla="*/ 950119 h 950119"/>
              <a:gd name="connsiteX11" fmla="*/ 210466 w 1262797"/>
              <a:gd name="connsiteY11" fmla="*/ 950119 h 950119"/>
              <a:gd name="connsiteX12" fmla="*/ 0 w 1262797"/>
              <a:gd name="connsiteY12" fmla="*/ 950119 h 950119"/>
              <a:gd name="connsiteX13" fmla="*/ 0 w 1262797"/>
              <a:gd name="connsiteY13" fmla="*/ 791766 h 950119"/>
              <a:gd name="connsiteX14" fmla="*/ -849673 w 1262797"/>
              <a:gd name="connsiteY14" fmla="*/ 575953 h 950119"/>
              <a:gd name="connsiteX15" fmla="*/ 0 w 1262797"/>
              <a:gd name="connsiteY15" fmla="*/ 554236 h 950119"/>
              <a:gd name="connsiteX16" fmla="*/ 0 w 1262797"/>
              <a:gd name="connsiteY16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9673 w 2112470"/>
              <a:gd name="connsiteY13" fmla="*/ 791766 h 950119"/>
              <a:gd name="connsiteX14" fmla="*/ 857552 w 2112470"/>
              <a:gd name="connsiteY14" fmla="*/ 799320 h 950119"/>
              <a:gd name="connsiteX15" fmla="*/ 0 w 2112470"/>
              <a:gd name="connsiteY15" fmla="*/ 575953 h 950119"/>
              <a:gd name="connsiteX16" fmla="*/ 849673 w 2112470"/>
              <a:gd name="connsiteY16" fmla="*/ 554236 h 950119"/>
              <a:gd name="connsiteX17" fmla="*/ 849673 w 2112470"/>
              <a:gd name="connsiteY17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9673 w 2112470"/>
              <a:gd name="connsiteY13" fmla="*/ 791766 h 950119"/>
              <a:gd name="connsiteX14" fmla="*/ 857552 w 2112470"/>
              <a:gd name="connsiteY14" fmla="*/ 799320 h 950119"/>
              <a:gd name="connsiteX15" fmla="*/ 846122 w 2112470"/>
              <a:gd name="connsiteY15" fmla="*/ 795510 h 950119"/>
              <a:gd name="connsiteX16" fmla="*/ 0 w 2112470"/>
              <a:gd name="connsiteY16" fmla="*/ 575953 h 950119"/>
              <a:gd name="connsiteX17" fmla="*/ 849673 w 2112470"/>
              <a:gd name="connsiteY17" fmla="*/ 554236 h 950119"/>
              <a:gd name="connsiteX18" fmla="*/ 849673 w 2112470"/>
              <a:gd name="connsiteY18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9673 w 2112470"/>
              <a:gd name="connsiteY13" fmla="*/ 791766 h 950119"/>
              <a:gd name="connsiteX14" fmla="*/ 857552 w 2112470"/>
              <a:gd name="connsiteY14" fmla="*/ 799320 h 950119"/>
              <a:gd name="connsiteX15" fmla="*/ 846122 w 2112470"/>
              <a:gd name="connsiteY15" fmla="*/ 795510 h 950119"/>
              <a:gd name="connsiteX16" fmla="*/ 853742 w 2112470"/>
              <a:gd name="connsiteY16" fmla="*/ 784080 h 950119"/>
              <a:gd name="connsiteX17" fmla="*/ 0 w 2112470"/>
              <a:gd name="connsiteY17" fmla="*/ 575953 h 950119"/>
              <a:gd name="connsiteX18" fmla="*/ 849673 w 2112470"/>
              <a:gd name="connsiteY18" fmla="*/ 554236 h 950119"/>
              <a:gd name="connsiteX19" fmla="*/ 849673 w 2112470"/>
              <a:gd name="connsiteY19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9673 w 2112470"/>
              <a:gd name="connsiteY13" fmla="*/ 791766 h 950119"/>
              <a:gd name="connsiteX14" fmla="*/ 857552 w 2112470"/>
              <a:gd name="connsiteY14" fmla="*/ 799320 h 950119"/>
              <a:gd name="connsiteX15" fmla="*/ 198422 w 2112470"/>
              <a:gd name="connsiteY15" fmla="*/ 759315 h 950119"/>
              <a:gd name="connsiteX16" fmla="*/ 853742 w 2112470"/>
              <a:gd name="connsiteY16" fmla="*/ 784080 h 950119"/>
              <a:gd name="connsiteX17" fmla="*/ 0 w 2112470"/>
              <a:gd name="connsiteY17" fmla="*/ 575953 h 950119"/>
              <a:gd name="connsiteX18" fmla="*/ 849673 w 2112470"/>
              <a:gd name="connsiteY18" fmla="*/ 554236 h 950119"/>
              <a:gd name="connsiteX19" fmla="*/ 849673 w 2112470"/>
              <a:gd name="connsiteY19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814560 h 950119"/>
              <a:gd name="connsiteX14" fmla="*/ 849673 w 2112470"/>
              <a:gd name="connsiteY14" fmla="*/ 791766 h 950119"/>
              <a:gd name="connsiteX15" fmla="*/ 857552 w 2112470"/>
              <a:gd name="connsiteY15" fmla="*/ 799320 h 950119"/>
              <a:gd name="connsiteX16" fmla="*/ 198422 w 2112470"/>
              <a:gd name="connsiteY16" fmla="*/ 759315 h 950119"/>
              <a:gd name="connsiteX17" fmla="*/ 853742 w 2112470"/>
              <a:gd name="connsiteY17" fmla="*/ 784080 h 950119"/>
              <a:gd name="connsiteX18" fmla="*/ 0 w 2112470"/>
              <a:gd name="connsiteY18" fmla="*/ 575953 h 950119"/>
              <a:gd name="connsiteX19" fmla="*/ 849673 w 2112470"/>
              <a:gd name="connsiteY19" fmla="*/ 554236 h 950119"/>
              <a:gd name="connsiteX20" fmla="*/ 849673 w 2112470"/>
              <a:gd name="connsiteY20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814560 h 950119"/>
              <a:gd name="connsiteX14" fmla="*/ 849673 w 2112470"/>
              <a:gd name="connsiteY14" fmla="*/ 791766 h 950119"/>
              <a:gd name="connsiteX15" fmla="*/ 848027 w 2112470"/>
              <a:gd name="connsiteY15" fmla="*/ 805035 h 950119"/>
              <a:gd name="connsiteX16" fmla="*/ 857552 w 2112470"/>
              <a:gd name="connsiteY16" fmla="*/ 799320 h 950119"/>
              <a:gd name="connsiteX17" fmla="*/ 198422 w 2112470"/>
              <a:gd name="connsiteY17" fmla="*/ 759315 h 950119"/>
              <a:gd name="connsiteX18" fmla="*/ 853742 w 2112470"/>
              <a:gd name="connsiteY18" fmla="*/ 784080 h 950119"/>
              <a:gd name="connsiteX19" fmla="*/ 0 w 2112470"/>
              <a:gd name="connsiteY19" fmla="*/ 575953 h 950119"/>
              <a:gd name="connsiteX20" fmla="*/ 849673 w 2112470"/>
              <a:gd name="connsiteY20" fmla="*/ 554236 h 950119"/>
              <a:gd name="connsiteX21" fmla="*/ 849673 w 2112470"/>
              <a:gd name="connsiteY21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48027 w 2112470"/>
              <a:gd name="connsiteY14" fmla="*/ 814560 h 950119"/>
              <a:gd name="connsiteX15" fmla="*/ 849673 w 2112470"/>
              <a:gd name="connsiteY15" fmla="*/ 791766 h 950119"/>
              <a:gd name="connsiteX16" fmla="*/ 848027 w 2112470"/>
              <a:gd name="connsiteY16" fmla="*/ 805035 h 950119"/>
              <a:gd name="connsiteX17" fmla="*/ 857552 w 2112470"/>
              <a:gd name="connsiteY17" fmla="*/ 799320 h 950119"/>
              <a:gd name="connsiteX18" fmla="*/ 198422 w 2112470"/>
              <a:gd name="connsiteY18" fmla="*/ 759315 h 950119"/>
              <a:gd name="connsiteX19" fmla="*/ 853742 w 2112470"/>
              <a:gd name="connsiteY19" fmla="*/ 784080 h 950119"/>
              <a:gd name="connsiteX20" fmla="*/ 0 w 2112470"/>
              <a:gd name="connsiteY20" fmla="*/ 575953 h 950119"/>
              <a:gd name="connsiteX21" fmla="*/ 849673 w 2112470"/>
              <a:gd name="connsiteY21" fmla="*/ 554236 h 950119"/>
              <a:gd name="connsiteX22" fmla="*/ 849673 w 2112470"/>
              <a:gd name="connsiteY22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46122 w 2112470"/>
              <a:gd name="connsiteY14" fmla="*/ 845040 h 950119"/>
              <a:gd name="connsiteX15" fmla="*/ 848027 w 2112470"/>
              <a:gd name="connsiteY15" fmla="*/ 814560 h 950119"/>
              <a:gd name="connsiteX16" fmla="*/ 849673 w 2112470"/>
              <a:gd name="connsiteY16" fmla="*/ 791766 h 950119"/>
              <a:gd name="connsiteX17" fmla="*/ 848027 w 2112470"/>
              <a:gd name="connsiteY17" fmla="*/ 805035 h 950119"/>
              <a:gd name="connsiteX18" fmla="*/ 857552 w 2112470"/>
              <a:gd name="connsiteY18" fmla="*/ 799320 h 950119"/>
              <a:gd name="connsiteX19" fmla="*/ 198422 w 2112470"/>
              <a:gd name="connsiteY19" fmla="*/ 759315 h 950119"/>
              <a:gd name="connsiteX20" fmla="*/ 853742 w 2112470"/>
              <a:gd name="connsiteY20" fmla="*/ 784080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46122 w 2112470"/>
              <a:gd name="connsiteY14" fmla="*/ 845040 h 950119"/>
              <a:gd name="connsiteX15" fmla="*/ 848027 w 2112470"/>
              <a:gd name="connsiteY15" fmla="*/ 814560 h 950119"/>
              <a:gd name="connsiteX16" fmla="*/ 849673 w 2112470"/>
              <a:gd name="connsiteY16" fmla="*/ 791766 h 950119"/>
              <a:gd name="connsiteX17" fmla="*/ 265097 w 2112470"/>
              <a:gd name="connsiteY17" fmla="*/ 835515 h 950119"/>
              <a:gd name="connsiteX18" fmla="*/ 857552 w 2112470"/>
              <a:gd name="connsiteY18" fmla="*/ 799320 h 950119"/>
              <a:gd name="connsiteX19" fmla="*/ 198422 w 2112470"/>
              <a:gd name="connsiteY19" fmla="*/ 759315 h 950119"/>
              <a:gd name="connsiteX20" fmla="*/ 853742 w 2112470"/>
              <a:gd name="connsiteY20" fmla="*/ 784080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36597 w 2112470"/>
              <a:gd name="connsiteY14" fmla="*/ 906000 h 950119"/>
              <a:gd name="connsiteX15" fmla="*/ 848027 w 2112470"/>
              <a:gd name="connsiteY15" fmla="*/ 814560 h 950119"/>
              <a:gd name="connsiteX16" fmla="*/ 849673 w 2112470"/>
              <a:gd name="connsiteY16" fmla="*/ 791766 h 950119"/>
              <a:gd name="connsiteX17" fmla="*/ 265097 w 2112470"/>
              <a:gd name="connsiteY17" fmla="*/ 835515 h 950119"/>
              <a:gd name="connsiteX18" fmla="*/ 857552 w 2112470"/>
              <a:gd name="connsiteY18" fmla="*/ 799320 h 950119"/>
              <a:gd name="connsiteX19" fmla="*/ 198422 w 2112470"/>
              <a:gd name="connsiteY19" fmla="*/ 759315 h 950119"/>
              <a:gd name="connsiteX20" fmla="*/ 853742 w 2112470"/>
              <a:gd name="connsiteY20" fmla="*/ 784080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36597 w 2112470"/>
              <a:gd name="connsiteY14" fmla="*/ 906000 h 950119"/>
              <a:gd name="connsiteX15" fmla="*/ 848027 w 2112470"/>
              <a:gd name="connsiteY15" fmla="*/ 814560 h 950119"/>
              <a:gd name="connsiteX16" fmla="*/ 849673 w 2112470"/>
              <a:gd name="connsiteY16" fmla="*/ 791766 h 950119"/>
              <a:gd name="connsiteX17" fmla="*/ 265097 w 2112470"/>
              <a:gd name="connsiteY17" fmla="*/ 835515 h 950119"/>
              <a:gd name="connsiteX18" fmla="*/ 857552 w 2112470"/>
              <a:gd name="connsiteY18" fmla="*/ 799320 h 950119"/>
              <a:gd name="connsiteX19" fmla="*/ 198422 w 2112470"/>
              <a:gd name="connsiteY19" fmla="*/ 759315 h 950119"/>
              <a:gd name="connsiteX20" fmla="*/ 855647 w 2112470"/>
              <a:gd name="connsiteY20" fmla="*/ 656445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36597 w 2112470"/>
              <a:gd name="connsiteY14" fmla="*/ 906000 h 950119"/>
              <a:gd name="connsiteX15" fmla="*/ 848027 w 2112470"/>
              <a:gd name="connsiteY15" fmla="*/ 814560 h 950119"/>
              <a:gd name="connsiteX16" fmla="*/ 847768 w 2112470"/>
              <a:gd name="connsiteY16" fmla="*/ 698421 h 950119"/>
              <a:gd name="connsiteX17" fmla="*/ 265097 w 2112470"/>
              <a:gd name="connsiteY17" fmla="*/ 835515 h 950119"/>
              <a:gd name="connsiteX18" fmla="*/ 857552 w 2112470"/>
              <a:gd name="connsiteY18" fmla="*/ 799320 h 950119"/>
              <a:gd name="connsiteX19" fmla="*/ 198422 w 2112470"/>
              <a:gd name="connsiteY19" fmla="*/ 759315 h 950119"/>
              <a:gd name="connsiteX20" fmla="*/ 855647 w 2112470"/>
              <a:gd name="connsiteY20" fmla="*/ 656445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36597 w 2112470"/>
              <a:gd name="connsiteY14" fmla="*/ 906000 h 950119"/>
              <a:gd name="connsiteX15" fmla="*/ 848027 w 2112470"/>
              <a:gd name="connsiteY15" fmla="*/ 814560 h 950119"/>
              <a:gd name="connsiteX16" fmla="*/ 781093 w 2112470"/>
              <a:gd name="connsiteY16" fmla="*/ 847011 h 950119"/>
              <a:gd name="connsiteX17" fmla="*/ 265097 w 2112470"/>
              <a:gd name="connsiteY17" fmla="*/ 835515 h 950119"/>
              <a:gd name="connsiteX18" fmla="*/ 857552 w 2112470"/>
              <a:gd name="connsiteY18" fmla="*/ 799320 h 950119"/>
              <a:gd name="connsiteX19" fmla="*/ 198422 w 2112470"/>
              <a:gd name="connsiteY19" fmla="*/ 759315 h 950119"/>
              <a:gd name="connsiteX20" fmla="*/ 855647 w 2112470"/>
              <a:gd name="connsiteY20" fmla="*/ 656445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36597 w 2112470"/>
              <a:gd name="connsiteY14" fmla="*/ 906000 h 950119"/>
              <a:gd name="connsiteX15" fmla="*/ 848027 w 2112470"/>
              <a:gd name="connsiteY15" fmla="*/ 814560 h 950119"/>
              <a:gd name="connsiteX16" fmla="*/ 781093 w 2112470"/>
              <a:gd name="connsiteY16" fmla="*/ 847011 h 950119"/>
              <a:gd name="connsiteX17" fmla="*/ 265097 w 2112470"/>
              <a:gd name="connsiteY17" fmla="*/ 835515 h 950119"/>
              <a:gd name="connsiteX18" fmla="*/ 874697 w 2112470"/>
              <a:gd name="connsiteY18" fmla="*/ 700260 h 950119"/>
              <a:gd name="connsiteX19" fmla="*/ 198422 w 2112470"/>
              <a:gd name="connsiteY19" fmla="*/ 759315 h 950119"/>
              <a:gd name="connsiteX20" fmla="*/ 855647 w 2112470"/>
              <a:gd name="connsiteY20" fmla="*/ 656445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950119"/>
              <a:gd name="connsiteX1" fmla="*/ 1060139 w 2112470"/>
              <a:gd name="connsiteY1" fmla="*/ 0 h 950119"/>
              <a:gd name="connsiteX2" fmla="*/ 1060139 w 2112470"/>
              <a:gd name="connsiteY2" fmla="*/ 0 h 950119"/>
              <a:gd name="connsiteX3" fmla="*/ 1375838 w 2112470"/>
              <a:gd name="connsiteY3" fmla="*/ 0 h 950119"/>
              <a:gd name="connsiteX4" fmla="*/ 2112470 w 2112470"/>
              <a:gd name="connsiteY4" fmla="*/ 0 h 950119"/>
              <a:gd name="connsiteX5" fmla="*/ 2112470 w 2112470"/>
              <a:gd name="connsiteY5" fmla="*/ 554236 h 950119"/>
              <a:gd name="connsiteX6" fmla="*/ 2112470 w 2112470"/>
              <a:gd name="connsiteY6" fmla="*/ 554236 h 950119"/>
              <a:gd name="connsiteX7" fmla="*/ 2112470 w 2112470"/>
              <a:gd name="connsiteY7" fmla="*/ 791766 h 950119"/>
              <a:gd name="connsiteX8" fmla="*/ 2112470 w 2112470"/>
              <a:gd name="connsiteY8" fmla="*/ 950119 h 950119"/>
              <a:gd name="connsiteX9" fmla="*/ 1375838 w 2112470"/>
              <a:gd name="connsiteY9" fmla="*/ 950119 h 950119"/>
              <a:gd name="connsiteX10" fmla="*/ 1060139 w 2112470"/>
              <a:gd name="connsiteY10" fmla="*/ 950119 h 950119"/>
              <a:gd name="connsiteX11" fmla="*/ 1060139 w 2112470"/>
              <a:gd name="connsiteY11" fmla="*/ 950119 h 950119"/>
              <a:gd name="connsiteX12" fmla="*/ 849673 w 2112470"/>
              <a:gd name="connsiteY12" fmla="*/ 950119 h 950119"/>
              <a:gd name="connsiteX13" fmla="*/ 848027 w 2112470"/>
              <a:gd name="connsiteY13" fmla="*/ 913620 h 950119"/>
              <a:gd name="connsiteX14" fmla="*/ 836597 w 2112470"/>
              <a:gd name="connsiteY14" fmla="*/ 906000 h 950119"/>
              <a:gd name="connsiteX15" fmla="*/ 848027 w 2112470"/>
              <a:gd name="connsiteY15" fmla="*/ 814560 h 950119"/>
              <a:gd name="connsiteX16" fmla="*/ 874438 w 2112470"/>
              <a:gd name="connsiteY16" fmla="*/ 742236 h 950119"/>
              <a:gd name="connsiteX17" fmla="*/ 265097 w 2112470"/>
              <a:gd name="connsiteY17" fmla="*/ 835515 h 950119"/>
              <a:gd name="connsiteX18" fmla="*/ 874697 w 2112470"/>
              <a:gd name="connsiteY18" fmla="*/ 700260 h 950119"/>
              <a:gd name="connsiteX19" fmla="*/ 198422 w 2112470"/>
              <a:gd name="connsiteY19" fmla="*/ 759315 h 950119"/>
              <a:gd name="connsiteX20" fmla="*/ 855647 w 2112470"/>
              <a:gd name="connsiteY20" fmla="*/ 656445 h 950119"/>
              <a:gd name="connsiteX21" fmla="*/ 0 w 2112470"/>
              <a:gd name="connsiteY21" fmla="*/ 575953 h 950119"/>
              <a:gd name="connsiteX22" fmla="*/ 849673 w 2112470"/>
              <a:gd name="connsiteY22" fmla="*/ 554236 h 950119"/>
              <a:gd name="connsiteX23" fmla="*/ 849673 w 2112470"/>
              <a:gd name="connsiteY23" fmla="*/ 0 h 950119"/>
              <a:gd name="connsiteX0" fmla="*/ 849673 w 2112470"/>
              <a:gd name="connsiteY0" fmla="*/ 0 h 1128962"/>
              <a:gd name="connsiteX1" fmla="*/ 1060139 w 2112470"/>
              <a:gd name="connsiteY1" fmla="*/ 0 h 1128962"/>
              <a:gd name="connsiteX2" fmla="*/ 1060139 w 2112470"/>
              <a:gd name="connsiteY2" fmla="*/ 0 h 1128962"/>
              <a:gd name="connsiteX3" fmla="*/ 1375838 w 2112470"/>
              <a:gd name="connsiteY3" fmla="*/ 0 h 1128962"/>
              <a:gd name="connsiteX4" fmla="*/ 2112470 w 2112470"/>
              <a:gd name="connsiteY4" fmla="*/ 0 h 1128962"/>
              <a:gd name="connsiteX5" fmla="*/ 2112470 w 2112470"/>
              <a:gd name="connsiteY5" fmla="*/ 554236 h 1128962"/>
              <a:gd name="connsiteX6" fmla="*/ 2112470 w 2112470"/>
              <a:gd name="connsiteY6" fmla="*/ 554236 h 1128962"/>
              <a:gd name="connsiteX7" fmla="*/ 2112470 w 2112470"/>
              <a:gd name="connsiteY7" fmla="*/ 791766 h 1128962"/>
              <a:gd name="connsiteX8" fmla="*/ 2112470 w 2112470"/>
              <a:gd name="connsiteY8" fmla="*/ 950119 h 1128962"/>
              <a:gd name="connsiteX9" fmla="*/ 1375838 w 2112470"/>
              <a:gd name="connsiteY9" fmla="*/ 950119 h 1128962"/>
              <a:gd name="connsiteX10" fmla="*/ 1060139 w 2112470"/>
              <a:gd name="connsiteY10" fmla="*/ 950119 h 1128962"/>
              <a:gd name="connsiteX11" fmla="*/ 1060139 w 2112470"/>
              <a:gd name="connsiteY11" fmla="*/ 950119 h 1128962"/>
              <a:gd name="connsiteX12" fmla="*/ 849673 w 2112470"/>
              <a:gd name="connsiteY12" fmla="*/ 950119 h 1128962"/>
              <a:gd name="connsiteX13" fmla="*/ 848027 w 2112470"/>
              <a:gd name="connsiteY13" fmla="*/ 913620 h 1128962"/>
              <a:gd name="connsiteX14" fmla="*/ 836597 w 2112470"/>
              <a:gd name="connsiteY14" fmla="*/ 906000 h 1128962"/>
              <a:gd name="connsiteX15" fmla="*/ 326057 w 2112470"/>
              <a:gd name="connsiteY15" fmla="*/ 1128885 h 1128962"/>
              <a:gd name="connsiteX16" fmla="*/ 874438 w 2112470"/>
              <a:gd name="connsiteY16" fmla="*/ 742236 h 1128962"/>
              <a:gd name="connsiteX17" fmla="*/ 265097 w 2112470"/>
              <a:gd name="connsiteY17" fmla="*/ 835515 h 1128962"/>
              <a:gd name="connsiteX18" fmla="*/ 874697 w 2112470"/>
              <a:gd name="connsiteY18" fmla="*/ 700260 h 1128962"/>
              <a:gd name="connsiteX19" fmla="*/ 198422 w 2112470"/>
              <a:gd name="connsiteY19" fmla="*/ 759315 h 1128962"/>
              <a:gd name="connsiteX20" fmla="*/ 855647 w 2112470"/>
              <a:gd name="connsiteY20" fmla="*/ 656445 h 1128962"/>
              <a:gd name="connsiteX21" fmla="*/ 0 w 2112470"/>
              <a:gd name="connsiteY21" fmla="*/ 575953 h 1128962"/>
              <a:gd name="connsiteX22" fmla="*/ 849673 w 2112470"/>
              <a:gd name="connsiteY22" fmla="*/ 554236 h 1128962"/>
              <a:gd name="connsiteX23" fmla="*/ 849673 w 2112470"/>
              <a:gd name="connsiteY23" fmla="*/ 0 h 1128962"/>
              <a:gd name="connsiteX0" fmla="*/ 849673 w 2112470"/>
              <a:gd name="connsiteY0" fmla="*/ 0 h 1128943"/>
              <a:gd name="connsiteX1" fmla="*/ 1060139 w 2112470"/>
              <a:gd name="connsiteY1" fmla="*/ 0 h 1128943"/>
              <a:gd name="connsiteX2" fmla="*/ 1060139 w 2112470"/>
              <a:gd name="connsiteY2" fmla="*/ 0 h 1128943"/>
              <a:gd name="connsiteX3" fmla="*/ 1375838 w 2112470"/>
              <a:gd name="connsiteY3" fmla="*/ 0 h 1128943"/>
              <a:gd name="connsiteX4" fmla="*/ 2112470 w 2112470"/>
              <a:gd name="connsiteY4" fmla="*/ 0 h 1128943"/>
              <a:gd name="connsiteX5" fmla="*/ 2112470 w 2112470"/>
              <a:gd name="connsiteY5" fmla="*/ 554236 h 1128943"/>
              <a:gd name="connsiteX6" fmla="*/ 2112470 w 2112470"/>
              <a:gd name="connsiteY6" fmla="*/ 554236 h 1128943"/>
              <a:gd name="connsiteX7" fmla="*/ 2112470 w 2112470"/>
              <a:gd name="connsiteY7" fmla="*/ 791766 h 1128943"/>
              <a:gd name="connsiteX8" fmla="*/ 2112470 w 2112470"/>
              <a:gd name="connsiteY8" fmla="*/ 950119 h 1128943"/>
              <a:gd name="connsiteX9" fmla="*/ 1375838 w 2112470"/>
              <a:gd name="connsiteY9" fmla="*/ 950119 h 1128943"/>
              <a:gd name="connsiteX10" fmla="*/ 1060139 w 2112470"/>
              <a:gd name="connsiteY10" fmla="*/ 950119 h 1128943"/>
              <a:gd name="connsiteX11" fmla="*/ 1060139 w 2112470"/>
              <a:gd name="connsiteY11" fmla="*/ 950119 h 1128943"/>
              <a:gd name="connsiteX12" fmla="*/ 849673 w 2112470"/>
              <a:gd name="connsiteY12" fmla="*/ 950119 h 1128943"/>
              <a:gd name="connsiteX13" fmla="*/ 848027 w 2112470"/>
              <a:gd name="connsiteY13" fmla="*/ 913620 h 1128943"/>
              <a:gd name="connsiteX14" fmla="*/ 857552 w 2112470"/>
              <a:gd name="connsiteY14" fmla="*/ 825990 h 1128943"/>
              <a:gd name="connsiteX15" fmla="*/ 326057 w 2112470"/>
              <a:gd name="connsiteY15" fmla="*/ 1128885 h 1128943"/>
              <a:gd name="connsiteX16" fmla="*/ 874438 w 2112470"/>
              <a:gd name="connsiteY16" fmla="*/ 742236 h 1128943"/>
              <a:gd name="connsiteX17" fmla="*/ 265097 w 2112470"/>
              <a:gd name="connsiteY17" fmla="*/ 835515 h 1128943"/>
              <a:gd name="connsiteX18" fmla="*/ 874697 w 2112470"/>
              <a:gd name="connsiteY18" fmla="*/ 700260 h 1128943"/>
              <a:gd name="connsiteX19" fmla="*/ 198422 w 2112470"/>
              <a:gd name="connsiteY19" fmla="*/ 759315 h 1128943"/>
              <a:gd name="connsiteX20" fmla="*/ 855647 w 2112470"/>
              <a:gd name="connsiteY20" fmla="*/ 656445 h 1128943"/>
              <a:gd name="connsiteX21" fmla="*/ 0 w 2112470"/>
              <a:gd name="connsiteY21" fmla="*/ 575953 h 1128943"/>
              <a:gd name="connsiteX22" fmla="*/ 849673 w 2112470"/>
              <a:gd name="connsiteY22" fmla="*/ 554236 h 1128943"/>
              <a:gd name="connsiteX23" fmla="*/ 849673 w 2112470"/>
              <a:gd name="connsiteY23" fmla="*/ 0 h 1128943"/>
              <a:gd name="connsiteX0" fmla="*/ 849673 w 2112470"/>
              <a:gd name="connsiteY0" fmla="*/ 0 h 1128943"/>
              <a:gd name="connsiteX1" fmla="*/ 1060139 w 2112470"/>
              <a:gd name="connsiteY1" fmla="*/ 0 h 1128943"/>
              <a:gd name="connsiteX2" fmla="*/ 1060139 w 2112470"/>
              <a:gd name="connsiteY2" fmla="*/ 0 h 1128943"/>
              <a:gd name="connsiteX3" fmla="*/ 1375838 w 2112470"/>
              <a:gd name="connsiteY3" fmla="*/ 0 h 1128943"/>
              <a:gd name="connsiteX4" fmla="*/ 2112470 w 2112470"/>
              <a:gd name="connsiteY4" fmla="*/ 0 h 1128943"/>
              <a:gd name="connsiteX5" fmla="*/ 2112470 w 2112470"/>
              <a:gd name="connsiteY5" fmla="*/ 554236 h 1128943"/>
              <a:gd name="connsiteX6" fmla="*/ 2112470 w 2112470"/>
              <a:gd name="connsiteY6" fmla="*/ 554236 h 1128943"/>
              <a:gd name="connsiteX7" fmla="*/ 2112470 w 2112470"/>
              <a:gd name="connsiteY7" fmla="*/ 791766 h 1128943"/>
              <a:gd name="connsiteX8" fmla="*/ 2112470 w 2112470"/>
              <a:gd name="connsiteY8" fmla="*/ 950119 h 1128943"/>
              <a:gd name="connsiteX9" fmla="*/ 1375838 w 2112470"/>
              <a:gd name="connsiteY9" fmla="*/ 950119 h 1128943"/>
              <a:gd name="connsiteX10" fmla="*/ 1060139 w 2112470"/>
              <a:gd name="connsiteY10" fmla="*/ 950119 h 1128943"/>
              <a:gd name="connsiteX11" fmla="*/ 1060139 w 2112470"/>
              <a:gd name="connsiteY11" fmla="*/ 950119 h 1128943"/>
              <a:gd name="connsiteX12" fmla="*/ 849673 w 2112470"/>
              <a:gd name="connsiteY12" fmla="*/ 950119 h 1128943"/>
              <a:gd name="connsiteX13" fmla="*/ 849932 w 2112470"/>
              <a:gd name="connsiteY13" fmla="*/ 873615 h 1128943"/>
              <a:gd name="connsiteX14" fmla="*/ 857552 w 2112470"/>
              <a:gd name="connsiteY14" fmla="*/ 825990 h 1128943"/>
              <a:gd name="connsiteX15" fmla="*/ 326057 w 2112470"/>
              <a:gd name="connsiteY15" fmla="*/ 1128885 h 1128943"/>
              <a:gd name="connsiteX16" fmla="*/ 874438 w 2112470"/>
              <a:gd name="connsiteY16" fmla="*/ 742236 h 1128943"/>
              <a:gd name="connsiteX17" fmla="*/ 265097 w 2112470"/>
              <a:gd name="connsiteY17" fmla="*/ 835515 h 1128943"/>
              <a:gd name="connsiteX18" fmla="*/ 874697 w 2112470"/>
              <a:gd name="connsiteY18" fmla="*/ 700260 h 1128943"/>
              <a:gd name="connsiteX19" fmla="*/ 198422 w 2112470"/>
              <a:gd name="connsiteY19" fmla="*/ 759315 h 1128943"/>
              <a:gd name="connsiteX20" fmla="*/ 855647 w 2112470"/>
              <a:gd name="connsiteY20" fmla="*/ 656445 h 1128943"/>
              <a:gd name="connsiteX21" fmla="*/ 0 w 2112470"/>
              <a:gd name="connsiteY21" fmla="*/ 575953 h 1128943"/>
              <a:gd name="connsiteX22" fmla="*/ 849673 w 2112470"/>
              <a:gd name="connsiteY22" fmla="*/ 554236 h 1128943"/>
              <a:gd name="connsiteX23" fmla="*/ 849673 w 2112470"/>
              <a:gd name="connsiteY23" fmla="*/ 0 h 1128943"/>
              <a:gd name="connsiteX0" fmla="*/ 849673 w 2112470"/>
              <a:gd name="connsiteY0" fmla="*/ 0 h 1128943"/>
              <a:gd name="connsiteX1" fmla="*/ 1060139 w 2112470"/>
              <a:gd name="connsiteY1" fmla="*/ 0 h 1128943"/>
              <a:gd name="connsiteX2" fmla="*/ 1060139 w 2112470"/>
              <a:gd name="connsiteY2" fmla="*/ 0 h 1128943"/>
              <a:gd name="connsiteX3" fmla="*/ 1375838 w 2112470"/>
              <a:gd name="connsiteY3" fmla="*/ 0 h 1128943"/>
              <a:gd name="connsiteX4" fmla="*/ 2112470 w 2112470"/>
              <a:gd name="connsiteY4" fmla="*/ 0 h 1128943"/>
              <a:gd name="connsiteX5" fmla="*/ 2112470 w 2112470"/>
              <a:gd name="connsiteY5" fmla="*/ 554236 h 1128943"/>
              <a:gd name="connsiteX6" fmla="*/ 2112470 w 2112470"/>
              <a:gd name="connsiteY6" fmla="*/ 554236 h 1128943"/>
              <a:gd name="connsiteX7" fmla="*/ 2112470 w 2112470"/>
              <a:gd name="connsiteY7" fmla="*/ 791766 h 1128943"/>
              <a:gd name="connsiteX8" fmla="*/ 2112470 w 2112470"/>
              <a:gd name="connsiteY8" fmla="*/ 950119 h 1128943"/>
              <a:gd name="connsiteX9" fmla="*/ 1375838 w 2112470"/>
              <a:gd name="connsiteY9" fmla="*/ 950119 h 1128943"/>
              <a:gd name="connsiteX10" fmla="*/ 1060139 w 2112470"/>
              <a:gd name="connsiteY10" fmla="*/ 950119 h 1128943"/>
              <a:gd name="connsiteX11" fmla="*/ 1060139 w 2112470"/>
              <a:gd name="connsiteY11" fmla="*/ 950119 h 1128943"/>
              <a:gd name="connsiteX12" fmla="*/ 849673 w 2112470"/>
              <a:gd name="connsiteY12" fmla="*/ 950119 h 1128943"/>
              <a:gd name="connsiteX13" fmla="*/ 857552 w 2112470"/>
              <a:gd name="connsiteY13" fmla="*/ 825990 h 1128943"/>
              <a:gd name="connsiteX14" fmla="*/ 326057 w 2112470"/>
              <a:gd name="connsiteY14" fmla="*/ 1128885 h 1128943"/>
              <a:gd name="connsiteX15" fmla="*/ 874438 w 2112470"/>
              <a:gd name="connsiteY15" fmla="*/ 742236 h 1128943"/>
              <a:gd name="connsiteX16" fmla="*/ 265097 w 2112470"/>
              <a:gd name="connsiteY16" fmla="*/ 835515 h 1128943"/>
              <a:gd name="connsiteX17" fmla="*/ 874697 w 2112470"/>
              <a:gd name="connsiteY17" fmla="*/ 700260 h 1128943"/>
              <a:gd name="connsiteX18" fmla="*/ 198422 w 2112470"/>
              <a:gd name="connsiteY18" fmla="*/ 759315 h 1128943"/>
              <a:gd name="connsiteX19" fmla="*/ 855647 w 2112470"/>
              <a:gd name="connsiteY19" fmla="*/ 656445 h 1128943"/>
              <a:gd name="connsiteX20" fmla="*/ 0 w 2112470"/>
              <a:gd name="connsiteY20" fmla="*/ 575953 h 1128943"/>
              <a:gd name="connsiteX21" fmla="*/ 849673 w 2112470"/>
              <a:gd name="connsiteY21" fmla="*/ 554236 h 1128943"/>
              <a:gd name="connsiteX22" fmla="*/ 849673 w 2112470"/>
              <a:gd name="connsiteY22" fmla="*/ 0 h 1128943"/>
              <a:gd name="connsiteX0" fmla="*/ 849673 w 2112470"/>
              <a:gd name="connsiteY0" fmla="*/ 0 h 1128943"/>
              <a:gd name="connsiteX1" fmla="*/ 1060139 w 2112470"/>
              <a:gd name="connsiteY1" fmla="*/ 0 h 1128943"/>
              <a:gd name="connsiteX2" fmla="*/ 1060139 w 2112470"/>
              <a:gd name="connsiteY2" fmla="*/ 0 h 1128943"/>
              <a:gd name="connsiteX3" fmla="*/ 1375838 w 2112470"/>
              <a:gd name="connsiteY3" fmla="*/ 0 h 1128943"/>
              <a:gd name="connsiteX4" fmla="*/ 2112470 w 2112470"/>
              <a:gd name="connsiteY4" fmla="*/ 0 h 1128943"/>
              <a:gd name="connsiteX5" fmla="*/ 2112470 w 2112470"/>
              <a:gd name="connsiteY5" fmla="*/ 554236 h 1128943"/>
              <a:gd name="connsiteX6" fmla="*/ 2112470 w 2112470"/>
              <a:gd name="connsiteY6" fmla="*/ 554236 h 1128943"/>
              <a:gd name="connsiteX7" fmla="*/ 2112470 w 2112470"/>
              <a:gd name="connsiteY7" fmla="*/ 791766 h 1128943"/>
              <a:gd name="connsiteX8" fmla="*/ 2112470 w 2112470"/>
              <a:gd name="connsiteY8" fmla="*/ 950119 h 1128943"/>
              <a:gd name="connsiteX9" fmla="*/ 1375838 w 2112470"/>
              <a:gd name="connsiteY9" fmla="*/ 950119 h 1128943"/>
              <a:gd name="connsiteX10" fmla="*/ 1060139 w 2112470"/>
              <a:gd name="connsiteY10" fmla="*/ 950119 h 1128943"/>
              <a:gd name="connsiteX11" fmla="*/ 1060139 w 2112470"/>
              <a:gd name="connsiteY11" fmla="*/ 950119 h 1128943"/>
              <a:gd name="connsiteX12" fmla="*/ 849673 w 2112470"/>
              <a:gd name="connsiteY12" fmla="*/ 950119 h 1128943"/>
              <a:gd name="connsiteX13" fmla="*/ 857552 w 2112470"/>
              <a:gd name="connsiteY13" fmla="*/ 825990 h 1128943"/>
              <a:gd name="connsiteX14" fmla="*/ 326057 w 2112470"/>
              <a:gd name="connsiteY14" fmla="*/ 1128885 h 1128943"/>
              <a:gd name="connsiteX15" fmla="*/ 874438 w 2112470"/>
              <a:gd name="connsiteY15" fmla="*/ 742236 h 1128943"/>
              <a:gd name="connsiteX16" fmla="*/ 265097 w 2112470"/>
              <a:gd name="connsiteY16" fmla="*/ 835515 h 1128943"/>
              <a:gd name="connsiteX17" fmla="*/ 874697 w 2112470"/>
              <a:gd name="connsiteY17" fmla="*/ 700260 h 1128943"/>
              <a:gd name="connsiteX18" fmla="*/ 198422 w 2112470"/>
              <a:gd name="connsiteY18" fmla="*/ 759315 h 1128943"/>
              <a:gd name="connsiteX19" fmla="*/ 855647 w 2112470"/>
              <a:gd name="connsiteY19" fmla="*/ 656445 h 1128943"/>
              <a:gd name="connsiteX20" fmla="*/ 0 w 2112470"/>
              <a:gd name="connsiteY20" fmla="*/ 575953 h 1128943"/>
              <a:gd name="connsiteX21" fmla="*/ 849673 w 2112470"/>
              <a:gd name="connsiteY21" fmla="*/ 554236 h 1128943"/>
              <a:gd name="connsiteX22" fmla="*/ 849673 w 2112470"/>
              <a:gd name="connsiteY22" fmla="*/ 0 h 1128943"/>
              <a:gd name="connsiteX0" fmla="*/ 849673 w 2112470"/>
              <a:gd name="connsiteY0" fmla="*/ 0 h 1128943"/>
              <a:gd name="connsiteX1" fmla="*/ 1060139 w 2112470"/>
              <a:gd name="connsiteY1" fmla="*/ 0 h 1128943"/>
              <a:gd name="connsiteX2" fmla="*/ 1060139 w 2112470"/>
              <a:gd name="connsiteY2" fmla="*/ 0 h 1128943"/>
              <a:gd name="connsiteX3" fmla="*/ 1375838 w 2112470"/>
              <a:gd name="connsiteY3" fmla="*/ 0 h 1128943"/>
              <a:gd name="connsiteX4" fmla="*/ 2112470 w 2112470"/>
              <a:gd name="connsiteY4" fmla="*/ 0 h 1128943"/>
              <a:gd name="connsiteX5" fmla="*/ 2112470 w 2112470"/>
              <a:gd name="connsiteY5" fmla="*/ 554236 h 1128943"/>
              <a:gd name="connsiteX6" fmla="*/ 2112470 w 2112470"/>
              <a:gd name="connsiteY6" fmla="*/ 554236 h 1128943"/>
              <a:gd name="connsiteX7" fmla="*/ 2112470 w 2112470"/>
              <a:gd name="connsiteY7" fmla="*/ 791766 h 1128943"/>
              <a:gd name="connsiteX8" fmla="*/ 2112470 w 2112470"/>
              <a:gd name="connsiteY8" fmla="*/ 950119 h 1128943"/>
              <a:gd name="connsiteX9" fmla="*/ 1375838 w 2112470"/>
              <a:gd name="connsiteY9" fmla="*/ 950119 h 1128943"/>
              <a:gd name="connsiteX10" fmla="*/ 1060139 w 2112470"/>
              <a:gd name="connsiteY10" fmla="*/ 950119 h 1128943"/>
              <a:gd name="connsiteX11" fmla="*/ 1060139 w 2112470"/>
              <a:gd name="connsiteY11" fmla="*/ 950119 h 1128943"/>
              <a:gd name="connsiteX12" fmla="*/ 849673 w 2112470"/>
              <a:gd name="connsiteY12" fmla="*/ 950119 h 1128943"/>
              <a:gd name="connsiteX13" fmla="*/ 857552 w 2112470"/>
              <a:gd name="connsiteY13" fmla="*/ 825990 h 1128943"/>
              <a:gd name="connsiteX14" fmla="*/ 326057 w 2112470"/>
              <a:gd name="connsiteY14" fmla="*/ 1128885 h 1128943"/>
              <a:gd name="connsiteX15" fmla="*/ 874438 w 2112470"/>
              <a:gd name="connsiteY15" fmla="*/ 742236 h 1128943"/>
              <a:gd name="connsiteX16" fmla="*/ 265097 w 2112470"/>
              <a:gd name="connsiteY16" fmla="*/ 835515 h 1128943"/>
              <a:gd name="connsiteX17" fmla="*/ 874697 w 2112470"/>
              <a:gd name="connsiteY17" fmla="*/ 700260 h 1128943"/>
              <a:gd name="connsiteX18" fmla="*/ 198422 w 2112470"/>
              <a:gd name="connsiteY18" fmla="*/ 759315 h 1128943"/>
              <a:gd name="connsiteX19" fmla="*/ 848027 w 2112470"/>
              <a:gd name="connsiteY19" fmla="*/ 612630 h 1128943"/>
              <a:gd name="connsiteX20" fmla="*/ 0 w 2112470"/>
              <a:gd name="connsiteY20" fmla="*/ 575953 h 1128943"/>
              <a:gd name="connsiteX21" fmla="*/ 849673 w 2112470"/>
              <a:gd name="connsiteY21" fmla="*/ 554236 h 1128943"/>
              <a:gd name="connsiteX22" fmla="*/ 849673 w 2112470"/>
              <a:gd name="connsiteY22" fmla="*/ 0 h 1128943"/>
              <a:gd name="connsiteX0" fmla="*/ 849673 w 2112470"/>
              <a:gd name="connsiteY0" fmla="*/ 0 h 1128943"/>
              <a:gd name="connsiteX1" fmla="*/ 1060139 w 2112470"/>
              <a:gd name="connsiteY1" fmla="*/ 0 h 1128943"/>
              <a:gd name="connsiteX2" fmla="*/ 1060139 w 2112470"/>
              <a:gd name="connsiteY2" fmla="*/ 0 h 1128943"/>
              <a:gd name="connsiteX3" fmla="*/ 1375838 w 2112470"/>
              <a:gd name="connsiteY3" fmla="*/ 0 h 1128943"/>
              <a:gd name="connsiteX4" fmla="*/ 2112470 w 2112470"/>
              <a:gd name="connsiteY4" fmla="*/ 0 h 1128943"/>
              <a:gd name="connsiteX5" fmla="*/ 2112470 w 2112470"/>
              <a:gd name="connsiteY5" fmla="*/ 554236 h 1128943"/>
              <a:gd name="connsiteX6" fmla="*/ 2112470 w 2112470"/>
              <a:gd name="connsiteY6" fmla="*/ 554236 h 1128943"/>
              <a:gd name="connsiteX7" fmla="*/ 2112470 w 2112470"/>
              <a:gd name="connsiteY7" fmla="*/ 791766 h 1128943"/>
              <a:gd name="connsiteX8" fmla="*/ 2112470 w 2112470"/>
              <a:gd name="connsiteY8" fmla="*/ 950119 h 1128943"/>
              <a:gd name="connsiteX9" fmla="*/ 1375838 w 2112470"/>
              <a:gd name="connsiteY9" fmla="*/ 950119 h 1128943"/>
              <a:gd name="connsiteX10" fmla="*/ 1060139 w 2112470"/>
              <a:gd name="connsiteY10" fmla="*/ 950119 h 1128943"/>
              <a:gd name="connsiteX11" fmla="*/ 1060139 w 2112470"/>
              <a:gd name="connsiteY11" fmla="*/ 950119 h 1128943"/>
              <a:gd name="connsiteX12" fmla="*/ 849673 w 2112470"/>
              <a:gd name="connsiteY12" fmla="*/ 950119 h 1128943"/>
              <a:gd name="connsiteX13" fmla="*/ 857552 w 2112470"/>
              <a:gd name="connsiteY13" fmla="*/ 825990 h 1128943"/>
              <a:gd name="connsiteX14" fmla="*/ 326057 w 2112470"/>
              <a:gd name="connsiteY14" fmla="*/ 1128885 h 1128943"/>
              <a:gd name="connsiteX15" fmla="*/ 874438 w 2112470"/>
              <a:gd name="connsiteY15" fmla="*/ 742236 h 1128943"/>
              <a:gd name="connsiteX16" fmla="*/ 265097 w 2112470"/>
              <a:gd name="connsiteY16" fmla="*/ 835515 h 1128943"/>
              <a:gd name="connsiteX17" fmla="*/ 848027 w 2112470"/>
              <a:gd name="connsiteY17" fmla="*/ 662160 h 1128943"/>
              <a:gd name="connsiteX18" fmla="*/ 198422 w 2112470"/>
              <a:gd name="connsiteY18" fmla="*/ 759315 h 1128943"/>
              <a:gd name="connsiteX19" fmla="*/ 848027 w 2112470"/>
              <a:gd name="connsiteY19" fmla="*/ 612630 h 1128943"/>
              <a:gd name="connsiteX20" fmla="*/ 0 w 2112470"/>
              <a:gd name="connsiteY20" fmla="*/ 575953 h 1128943"/>
              <a:gd name="connsiteX21" fmla="*/ 849673 w 2112470"/>
              <a:gd name="connsiteY21" fmla="*/ 554236 h 1128943"/>
              <a:gd name="connsiteX22" fmla="*/ 849673 w 2112470"/>
              <a:gd name="connsiteY22" fmla="*/ 0 h 1128943"/>
              <a:gd name="connsiteX0" fmla="*/ 849673 w 2112470"/>
              <a:gd name="connsiteY0" fmla="*/ 0 h 1128943"/>
              <a:gd name="connsiteX1" fmla="*/ 1060139 w 2112470"/>
              <a:gd name="connsiteY1" fmla="*/ 0 h 1128943"/>
              <a:gd name="connsiteX2" fmla="*/ 1060139 w 2112470"/>
              <a:gd name="connsiteY2" fmla="*/ 0 h 1128943"/>
              <a:gd name="connsiteX3" fmla="*/ 1375838 w 2112470"/>
              <a:gd name="connsiteY3" fmla="*/ 0 h 1128943"/>
              <a:gd name="connsiteX4" fmla="*/ 2112470 w 2112470"/>
              <a:gd name="connsiteY4" fmla="*/ 0 h 1128943"/>
              <a:gd name="connsiteX5" fmla="*/ 2112470 w 2112470"/>
              <a:gd name="connsiteY5" fmla="*/ 554236 h 1128943"/>
              <a:gd name="connsiteX6" fmla="*/ 2112470 w 2112470"/>
              <a:gd name="connsiteY6" fmla="*/ 554236 h 1128943"/>
              <a:gd name="connsiteX7" fmla="*/ 2112470 w 2112470"/>
              <a:gd name="connsiteY7" fmla="*/ 791766 h 1128943"/>
              <a:gd name="connsiteX8" fmla="*/ 2112470 w 2112470"/>
              <a:gd name="connsiteY8" fmla="*/ 950119 h 1128943"/>
              <a:gd name="connsiteX9" fmla="*/ 1375838 w 2112470"/>
              <a:gd name="connsiteY9" fmla="*/ 950119 h 1128943"/>
              <a:gd name="connsiteX10" fmla="*/ 1060139 w 2112470"/>
              <a:gd name="connsiteY10" fmla="*/ 950119 h 1128943"/>
              <a:gd name="connsiteX11" fmla="*/ 1060139 w 2112470"/>
              <a:gd name="connsiteY11" fmla="*/ 950119 h 1128943"/>
              <a:gd name="connsiteX12" fmla="*/ 849673 w 2112470"/>
              <a:gd name="connsiteY12" fmla="*/ 950119 h 1128943"/>
              <a:gd name="connsiteX13" fmla="*/ 857552 w 2112470"/>
              <a:gd name="connsiteY13" fmla="*/ 825990 h 1128943"/>
              <a:gd name="connsiteX14" fmla="*/ 326057 w 2112470"/>
              <a:gd name="connsiteY14" fmla="*/ 1128885 h 1128943"/>
              <a:gd name="connsiteX15" fmla="*/ 843958 w 2112470"/>
              <a:gd name="connsiteY15" fmla="*/ 704136 h 1128943"/>
              <a:gd name="connsiteX16" fmla="*/ 265097 w 2112470"/>
              <a:gd name="connsiteY16" fmla="*/ 835515 h 1128943"/>
              <a:gd name="connsiteX17" fmla="*/ 848027 w 2112470"/>
              <a:gd name="connsiteY17" fmla="*/ 662160 h 1128943"/>
              <a:gd name="connsiteX18" fmla="*/ 198422 w 2112470"/>
              <a:gd name="connsiteY18" fmla="*/ 759315 h 1128943"/>
              <a:gd name="connsiteX19" fmla="*/ 848027 w 2112470"/>
              <a:gd name="connsiteY19" fmla="*/ 612630 h 1128943"/>
              <a:gd name="connsiteX20" fmla="*/ 0 w 2112470"/>
              <a:gd name="connsiteY20" fmla="*/ 575953 h 1128943"/>
              <a:gd name="connsiteX21" fmla="*/ 849673 w 2112470"/>
              <a:gd name="connsiteY21" fmla="*/ 554236 h 1128943"/>
              <a:gd name="connsiteX22" fmla="*/ 849673 w 2112470"/>
              <a:gd name="connsiteY22" fmla="*/ 0 h 1128943"/>
              <a:gd name="connsiteX0" fmla="*/ 849673 w 2112470"/>
              <a:gd name="connsiteY0" fmla="*/ 0 h 1128937"/>
              <a:gd name="connsiteX1" fmla="*/ 1060139 w 2112470"/>
              <a:gd name="connsiteY1" fmla="*/ 0 h 1128937"/>
              <a:gd name="connsiteX2" fmla="*/ 1060139 w 2112470"/>
              <a:gd name="connsiteY2" fmla="*/ 0 h 1128937"/>
              <a:gd name="connsiteX3" fmla="*/ 1375838 w 2112470"/>
              <a:gd name="connsiteY3" fmla="*/ 0 h 1128937"/>
              <a:gd name="connsiteX4" fmla="*/ 2112470 w 2112470"/>
              <a:gd name="connsiteY4" fmla="*/ 0 h 1128937"/>
              <a:gd name="connsiteX5" fmla="*/ 2112470 w 2112470"/>
              <a:gd name="connsiteY5" fmla="*/ 554236 h 1128937"/>
              <a:gd name="connsiteX6" fmla="*/ 2112470 w 2112470"/>
              <a:gd name="connsiteY6" fmla="*/ 554236 h 1128937"/>
              <a:gd name="connsiteX7" fmla="*/ 2112470 w 2112470"/>
              <a:gd name="connsiteY7" fmla="*/ 791766 h 1128937"/>
              <a:gd name="connsiteX8" fmla="*/ 2112470 w 2112470"/>
              <a:gd name="connsiteY8" fmla="*/ 950119 h 1128937"/>
              <a:gd name="connsiteX9" fmla="*/ 1375838 w 2112470"/>
              <a:gd name="connsiteY9" fmla="*/ 950119 h 1128937"/>
              <a:gd name="connsiteX10" fmla="*/ 1060139 w 2112470"/>
              <a:gd name="connsiteY10" fmla="*/ 950119 h 1128937"/>
              <a:gd name="connsiteX11" fmla="*/ 1060139 w 2112470"/>
              <a:gd name="connsiteY11" fmla="*/ 950119 h 1128937"/>
              <a:gd name="connsiteX12" fmla="*/ 849673 w 2112470"/>
              <a:gd name="connsiteY12" fmla="*/ 950119 h 1128937"/>
              <a:gd name="connsiteX13" fmla="*/ 844217 w 2112470"/>
              <a:gd name="connsiteY13" fmla="*/ 787890 h 1128937"/>
              <a:gd name="connsiteX14" fmla="*/ 326057 w 2112470"/>
              <a:gd name="connsiteY14" fmla="*/ 1128885 h 1128937"/>
              <a:gd name="connsiteX15" fmla="*/ 843958 w 2112470"/>
              <a:gd name="connsiteY15" fmla="*/ 704136 h 1128937"/>
              <a:gd name="connsiteX16" fmla="*/ 265097 w 2112470"/>
              <a:gd name="connsiteY16" fmla="*/ 835515 h 1128937"/>
              <a:gd name="connsiteX17" fmla="*/ 848027 w 2112470"/>
              <a:gd name="connsiteY17" fmla="*/ 662160 h 1128937"/>
              <a:gd name="connsiteX18" fmla="*/ 198422 w 2112470"/>
              <a:gd name="connsiteY18" fmla="*/ 759315 h 1128937"/>
              <a:gd name="connsiteX19" fmla="*/ 848027 w 2112470"/>
              <a:gd name="connsiteY19" fmla="*/ 612630 h 1128937"/>
              <a:gd name="connsiteX20" fmla="*/ 0 w 2112470"/>
              <a:gd name="connsiteY20" fmla="*/ 575953 h 1128937"/>
              <a:gd name="connsiteX21" fmla="*/ 849673 w 2112470"/>
              <a:gd name="connsiteY21" fmla="*/ 554236 h 1128937"/>
              <a:gd name="connsiteX22" fmla="*/ 849673 w 2112470"/>
              <a:gd name="connsiteY22" fmla="*/ 0 h 1128937"/>
              <a:gd name="connsiteX0" fmla="*/ 849673 w 2112470"/>
              <a:gd name="connsiteY0" fmla="*/ 0 h 1128937"/>
              <a:gd name="connsiteX1" fmla="*/ 1060139 w 2112470"/>
              <a:gd name="connsiteY1" fmla="*/ 0 h 1128937"/>
              <a:gd name="connsiteX2" fmla="*/ 1060139 w 2112470"/>
              <a:gd name="connsiteY2" fmla="*/ 0 h 1128937"/>
              <a:gd name="connsiteX3" fmla="*/ 1375838 w 2112470"/>
              <a:gd name="connsiteY3" fmla="*/ 0 h 1128937"/>
              <a:gd name="connsiteX4" fmla="*/ 2112470 w 2112470"/>
              <a:gd name="connsiteY4" fmla="*/ 0 h 1128937"/>
              <a:gd name="connsiteX5" fmla="*/ 2112470 w 2112470"/>
              <a:gd name="connsiteY5" fmla="*/ 554236 h 1128937"/>
              <a:gd name="connsiteX6" fmla="*/ 2112470 w 2112470"/>
              <a:gd name="connsiteY6" fmla="*/ 554236 h 1128937"/>
              <a:gd name="connsiteX7" fmla="*/ 2112470 w 2112470"/>
              <a:gd name="connsiteY7" fmla="*/ 791766 h 1128937"/>
              <a:gd name="connsiteX8" fmla="*/ 2112470 w 2112470"/>
              <a:gd name="connsiteY8" fmla="*/ 950119 h 1128937"/>
              <a:gd name="connsiteX9" fmla="*/ 1375838 w 2112470"/>
              <a:gd name="connsiteY9" fmla="*/ 950119 h 1128937"/>
              <a:gd name="connsiteX10" fmla="*/ 1060139 w 2112470"/>
              <a:gd name="connsiteY10" fmla="*/ 950119 h 1128937"/>
              <a:gd name="connsiteX11" fmla="*/ 1060139 w 2112470"/>
              <a:gd name="connsiteY11" fmla="*/ 950119 h 1128937"/>
              <a:gd name="connsiteX12" fmla="*/ 849673 w 2112470"/>
              <a:gd name="connsiteY12" fmla="*/ 950119 h 1128937"/>
              <a:gd name="connsiteX13" fmla="*/ 844217 w 2112470"/>
              <a:gd name="connsiteY13" fmla="*/ 787890 h 1128937"/>
              <a:gd name="connsiteX14" fmla="*/ 326057 w 2112470"/>
              <a:gd name="connsiteY14" fmla="*/ 1128885 h 1128937"/>
              <a:gd name="connsiteX15" fmla="*/ 843958 w 2112470"/>
              <a:gd name="connsiteY15" fmla="*/ 704136 h 1128937"/>
              <a:gd name="connsiteX16" fmla="*/ 265097 w 2112470"/>
              <a:gd name="connsiteY16" fmla="*/ 835515 h 1128937"/>
              <a:gd name="connsiteX17" fmla="*/ 848027 w 2112470"/>
              <a:gd name="connsiteY17" fmla="*/ 662160 h 1128937"/>
              <a:gd name="connsiteX18" fmla="*/ 198422 w 2112470"/>
              <a:gd name="connsiteY18" fmla="*/ 759315 h 1128937"/>
              <a:gd name="connsiteX19" fmla="*/ 848027 w 2112470"/>
              <a:gd name="connsiteY19" fmla="*/ 612630 h 1128937"/>
              <a:gd name="connsiteX20" fmla="*/ 0 w 2112470"/>
              <a:gd name="connsiteY20" fmla="*/ 575953 h 1128937"/>
              <a:gd name="connsiteX21" fmla="*/ 849673 w 2112470"/>
              <a:gd name="connsiteY21" fmla="*/ 554236 h 1128937"/>
              <a:gd name="connsiteX22" fmla="*/ 849673 w 2112470"/>
              <a:gd name="connsiteY22" fmla="*/ 0 h 1128937"/>
              <a:gd name="connsiteX0" fmla="*/ 849673 w 2112470"/>
              <a:gd name="connsiteY0" fmla="*/ 0 h 1128937"/>
              <a:gd name="connsiteX1" fmla="*/ 1060139 w 2112470"/>
              <a:gd name="connsiteY1" fmla="*/ 0 h 1128937"/>
              <a:gd name="connsiteX2" fmla="*/ 1060139 w 2112470"/>
              <a:gd name="connsiteY2" fmla="*/ 0 h 1128937"/>
              <a:gd name="connsiteX3" fmla="*/ 1375838 w 2112470"/>
              <a:gd name="connsiteY3" fmla="*/ 0 h 1128937"/>
              <a:gd name="connsiteX4" fmla="*/ 2112470 w 2112470"/>
              <a:gd name="connsiteY4" fmla="*/ 0 h 1128937"/>
              <a:gd name="connsiteX5" fmla="*/ 2112470 w 2112470"/>
              <a:gd name="connsiteY5" fmla="*/ 554236 h 1128937"/>
              <a:gd name="connsiteX6" fmla="*/ 2112470 w 2112470"/>
              <a:gd name="connsiteY6" fmla="*/ 554236 h 1128937"/>
              <a:gd name="connsiteX7" fmla="*/ 2112470 w 2112470"/>
              <a:gd name="connsiteY7" fmla="*/ 791766 h 1128937"/>
              <a:gd name="connsiteX8" fmla="*/ 2112470 w 2112470"/>
              <a:gd name="connsiteY8" fmla="*/ 950119 h 1128937"/>
              <a:gd name="connsiteX9" fmla="*/ 1375838 w 2112470"/>
              <a:gd name="connsiteY9" fmla="*/ 950119 h 1128937"/>
              <a:gd name="connsiteX10" fmla="*/ 1060139 w 2112470"/>
              <a:gd name="connsiteY10" fmla="*/ 950119 h 1128937"/>
              <a:gd name="connsiteX11" fmla="*/ 1060139 w 2112470"/>
              <a:gd name="connsiteY11" fmla="*/ 950119 h 1128937"/>
              <a:gd name="connsiteX12" fmla="*/ 849673 w 2112470"/>
              <a:gd name="connsiteY12" fmla="*/ 950119 h 1128937"/>
              <a:gd name="connsiteX13" fmla="*/ 844217 w 2112470"/>
              <a:gd name="connsiteY13" fmla="*/ 787890 h 1128937"/>
              <a:gd name="connsiteX14" fmla="*/ 326057 w 2112470"/>
              <a:gd name="connsiteY14" fmla="*/ 1128885 h 1128937"/>
              <a:gd name="connsiteX15" fmla="*/ 843958 w 2112470"/>
              <a:gd name="connsiteY15" fmla="*/ 704136 h 1128937"/>
              <a:gd name="connsiteX16" fmla="*/ 265097 w 2112470"/>
              <a:gd name="connsiteY16" fmla="*/ 835515 h 1128937"/>
              <a:gd name="connsiteX17" fmla="*/ 848027 w 2112470"/>
              <a:gd name="connsiteY17" fmla="*/ 662160 h 1128937"/>
              <a:gd name="connsiteX18" fmla="*/ 198422 w 2112470"/>
              <a:gd name="connsiteY18" fmla="*/ 759315 h 1128937"/>
              <a:gd name="connsiteX19" fmla="*/ 848027 w 2112470"/>
              <a:gd name="connsiteY19" fmla="*/ 612630 h 1128937"/>
              <a:gd name="connsiteX20" fmla="*/ 0 w 2112470"/>
              <a:gd name="connsiteY20" fmla="*/ 575953 h 1128937"/>
              <a:gd name="connsiteX21" fmla="*/ 849673 w 2112470"/>
              <a:gd name="connsiteY21" fmla="*/ 554236 h 1128937"/>
              <a:gd name="connsiteX22" fmla="*/ 849673 w 2112470"/>
              <a:gd name="connsiteY22" fmla="*/ 0 h 1128937"/>
              <a:gd name="connsiteX0" fmla="*/ 849673 w 2112470"/>
              <a:gd name="connsiteY0" fmla="*/ 0 h 1128937"/>
              <a:gd name="connsiteX1" fmla="*/ 1060139 w 2112470"/>
              <a:gd name="connsiteY1" fmla="*/ 0 h 1128937"/>
              <a:gd name="connsiteX2" fmla="*/ 1060139 w 2112470"/>
              <a:gd name="connsiteY2" fmla="*/ 0 h 1128937"/>
              <a:gd name="connsiteX3" fmla="*/ 1375838 w 2112470"/>
              <a:gd name="connsiteY3" fmla="*/ 0 h 1128937"/>
              <a:gd name="connsiteX4" fmla="*/ 2112470 w 2112470"/>
              <a:gd name="connsiteY4" fmla="*/ 0 h 1128937"/>
              <a:gd name="connsiteX5" fmla="*/ 2112470 w 2112470"/>
              <a:gd name="connsiteY5" fmla="*/ 554236 h 1128937"/>
              <a:gd name="connsiteX6" fmla="*/ 2112470 w 2112470"/>
              <a:gd name="connsiteY6" fmla="*/ 554236 h 1128937"/>
              <a:gd name="connsiteX7" fmla="*/ 2112470 w 2112470"/>
              <a:gd name="connsiteY7" fmla="*/ 791766 h 1128937"/>
              <a:gd name="connsiteX8" fmla="*/ 2112470 w 2112470"/>
              <a:gd name="connsiteY8" fmla="*/ 950119 h 1128937"/>
              <a:gd name="connsiteX9" fmla="*/ 1375838 w 2112470"/>
              <a:gd name="connsiteY9" fmla="*/ 950119 h 1128937"/>
              <a:gd name="connsiteX10" fmla="*/ 1060139 w 2112470"/>
              <a:gd name="connsiteY10" fmla="*/ 950119 h 1128937"/>
              <a:gd name="connsiteX11" fmla="*/ 1060139 w 2112470"/>
              <a:gd name="connsiteY11" fmla="*/ 950119 h 1128937"/>
              <a:gd name="connsiteX12" fmla="*/ 849673 w 2112470"/>
              <a:gd name="connsiteY12" fmla="*/ 950119 h 1128937"/>
              <a:gd name="connsiteX13" fmla="*/ 844217 w 2112470"/>
              <a:gd name="connsiteY13" fmla="*/ 787890 h 1128937"/>
              <a:gd name="connsiteX14" fmla="*/ 326057 w 2112470"/>
              <a:gd name="connsiteY14" fmla="*/ 1128885 h 1128937"/>
              <a:gd name="connsiteX15" fmla="*/ 843958 w 2112470"/>
              <a:gd name="connsiteY15" fmla="*/ 704136 h 1128937"/>
              <a:gd name="connsiteX16" fmla="*/ 265097 w 2112470"/>
              <a:gd name="connsiteY16" fmla="*/ 835515 h 1128937"/>
              <a:gd name="connsiteX17" fmla="*/ 848027 w 2112470"/>
              <a:gd name="connsiteY17" fmla="*/ 662160 h 1128937"/>
              <a:gd name="connsiteX18" fmla="*/ 240332 w 2112470"/>
              <a:gd name="connsiteY18" fmla="*/ 688568 h 1128937"/>
              <a:gd name="connsiteX19" fmla="*/ 848027 w 2112470"/>
              <a:gd name="connsiteY19" fmla="*/ 612630 h 1128937"/>
              <a:gd name="connsiteX20" fmla="*/ 0 w 2112470"/>
              <a:gd name="connsiteY20" fmla="*/ 575953 h 1128937"/>
              <a:gd name="connsiteX21" fmla="*/ 849673 w 2112470"/>
              <a:gd name="connsiteY21" fmla="*/ 554236 h 1128937"/>
              <a:gd name="connsiteX22" fmla="*/ 849673 w 2112470"/>
              <a:gd name="connsiteY22" fmla="*/ 0 h 1128937"/>
              <a:gd name="connsiteX0" fmla="*/ 849673 w 2112470"/>
              <a:gd name="connsiteY0" fmla="*/ 0 h 1128937"/>
              <a:gd name="connsiteX1" fmla="*/ 1060139 w 2112470"/>
              <a:gd name="connsiteY1" fmla="*/ 0 h 1128937"/>
              <a:gd name="connsiteX2" fmla="*/ 1060139 w 2112470"/>
              <a:gd name="connsiteY2" fmla="*/ 0 h 1128937"/>
              <a:gd name="connsiteX3" fmla="*/ 1375838 w 2112470"/>
              <a:gd name="connsiteY3" fmla="*/ 0 h 1128937"/>
              <a:gd name="connsiteX4" fmla="*/ 2112470 w 2112470"/>
              <a:gd name="connsiteY4" fmla="*/ 0 h 1128937"/>
              <a:gd name="connsiteX5" fmla="*/ 2112470 w 2112470"/>
              <a:gd name="connsiteY5" fmla="*/ 554236 h 1128937"/>
              <a:gd name="connsiteX6" fmla="*/ 2112470 w 2112470"/>
              <a:gd name="connsiteY6" fmla="*/ 554236 h 1128937"/>
              <a:gd name="connsiteX7" fmla="*/ 2112470 w 2112470"/>
              <a:gd name="connsiteY7" fmla="*/ 791766 h 1128937"/>
              <a:gd name="connsiteX8" fmla="*/ 2112470 w 2112470"/>
              <a:gd name="connsiteY8" fmla="*/ 950119 h 1128937"/>
              <a:gd name="connsiteX9" fmla="*/ 1375838 w 2112470"/>
              <a:gd name="connsiteY9" fmla="*/ 950119 h 1128937"/>
              <a:gd name="connsiteX10" fmla="*/ 1060139 w 2112470"/>
              <a:gd name="connsiteY10" fmla="*/ 950119 h 1128937"/>
              <a:gd name="connsiteX11" fmla="*/ 1060139 w 2112470"/>
              <a:gd name="connsiteY11" fmla="*/ 950119 h 1128937"/>
              <a:gd name="connsiteX12" fmla="*/ 849673 w 2112470"/>
              <a:gd name="connsiteY12" fmla="*/ 950119 h 1128937"/>
              <a:gd name="connsiteX13" fmla="*/ 844217 w 2112470"/>
              <a:gd name="connsiteY13" fmla="*/ 787890 h 1128937"/>
              <a:gd name="connsiteX14" fmla="*/ 326057 w 2112470"/>
              <a:gd name="connsiteY14" fmla="*/ 1128885 h 1128937"/>
              <a:gd name="connsiteX15" fmla="*/ 843958 w 2112470"/>
              <a:gd name="connsiteY15" fmla="*/ 704136 h 1128937"/>
              <a:gd name="connsiteX16" fmla="*/ 276527 w 2112470"/>
              <a:gd name="connsiteY16" fmla="*/ 777253 h 1128937"/>
              <a:gd name="connsiteX17" fmla="*/ 848027 w 2112470"/>
              <a:gd name="connsiteY17" fmla="*/ 662160 h 1128937"/>
              <a:gd name="connsiteX18" fmla="*/ 240332 w 2112470"/>
              <a:gd name="connsiteY18" fmla="*/ 688568 h 1128937"/>
              <a:gd name="connsiteX19" fmla="*/ 848027 w 2112470"/>
              <a:gd name="connsiteY19" fmla="*/ 612630 h 1128937"/>
              <a:gd name="connsiteX20" fmla="*/ 0 w 2112470"/>
              <a:gd name="connsiteY20" fmla="*/ 575953 h 1128937"/>
              <a:gd name="connsiteX21" fmla="*/ 849673 w 2112470"/>
              <a:gd name="connsiteY21" fmla="*/ 554236 h 1128937"/>
              <a:gd name="connsiteX22" fmla="*/ 849673 w 2112470"/>
              <a:gd name="connsiteY22" fmla="*/ 0 h 1128937"/>
              <a:gd name="connsiteX0" fmla="*/ 842053 w 2104850"/>
              <a:gd name="connsiteY0" fmla="*/ 0 h 1128937"/>
              <a:gd name="connsiteX1" fmla="*/ 1052519 w 2104850"/>
              <a:gd name="connsiteY1" fmla="*/ 0 h 1128937"/>
              <a:gd name="connsiteX2" fmla="*/ 1052519 w 2104850"/>
              <a:gd name="connsiteY2" fmla="*/ 0 h 1128937"/>
              <a:gd name="connsiteX3" fmla="*/ 1368218 w 2104850"/>
              <a:gd name="connsiteY3" fmla="*/ 0 h 1128937"/>
              <a:gd name="connsiteX4" fmla="*/ 2104850 w 2104850"/>
              <a:gd name="connsiteY4" fmla="*/ 0 h 1128937"/>
              <a:gd name="connsiteX5" fmla="*/ 2104850 w 2104850"/>
              <a:gd name="connsiteY5" fmla="*/ 554236 h 1128937"/>
              <a:gd name="connsiteX6" fmla="*/ 2104850 w 2104850"/>
              <a:gd name="connsiteY6" fmla="*/ 554236 h 1128937"/>
              <a:gd name="connsiteX7" fmla="*/ 2104850 w 2104850"/>
              <a:gd name="connsiteY7" fmla="*/ 791766 h 1128937"/>
              <a:gd name="connsiteX8" fmla="*/ 2104850 w 2104850"/>
              <a:gd name="connsiteY8" fmla="*/ 950119 h 1128937"/>
              <a:gd name="connsiteX9" fmla="*/ 1368218 w 2104850"/>
              <a:gd name="connsiteY9" fmla="*/ 950119 h 1128937"/>
              <a:gd name="connsiteX10" fmla="*/ 1052519 w 2104850"/>
              <a:gd name="connsiteY10" fmla="*/ 950119 h 1128937"/>
              <a:gd name="connsiteX11" fmla="*/ 1052519 w 2104850"/>
              <a:gd name="connsiteY11" fmla="*/ 950119 h 1128937"/>
              <a:gd name="connsiteX12" fmla="*/ 842053 w 2104850"/>
              <a:gd name="connsiteY12" fmla="*/ 950119 h 1128937"/>
              <a:gd name="connsiteX13" fmla="*/ 836597 w 2104850"/>
              <a:gd name="connsiteY13" fmla="*/ 787890 h 1128937"/>
              <a:gd name="connsiteX14" fmla="*/ 318437 w 2104850"/>
              <a:gd name="connsiteY14" fmla="*/ 1128885 h 1128937"/>
              <a:gd name="connsiteX15" fmla="*/ 836338 w 2104850"/>
              <a:gd name="connsiteY15" fmla="*/ 704136 h 1128937"/>
              <a:gd name="connsiteX16" fmla="*/ 268907 w 2104850"/>
              <a:gd name="connsiteY16" fmla="*/ 777253 h 1128937"/>
              <a:gd name="connsiteX17" fmla="*/ 840407 w 2104850"/>
              <a:gd name="connsiteY17" fmla="*/ 662160 h 1128937"/>
              <a:gd name="connsiteX18" fmla="*/ 232712 w 2104850"/>
              <a:gd name="connsiteY18" fmla="*/ 688568 h 1128937"/>
              <a:gd name="connsiteX19" fmla="*/ 840407 w 2104850"/>
              <a:gd name="connsiteY19" fmla="*/ 612630 h 1128937"/>
              <a:gd name="connsiteX20" fmla="*/ 0 w 2104850"/>
              <a:gd name="connsiteY20" fmla="*/ 542660 h 1128937"/>
              <a:gd name="connsiteX21" fmla="*/ 842053 w 2104850"/>
              <a:gd name="connsiteY21" fmla="*/ 554236 h 1128937"/>
              <a:gd name="connsiteX22" fmla="*/ 842053 w 2104850"/>
              <a:gd name="connsiteY22" fmla="*/ 0 h 1128937"/>
              <a:gd name="connsiteX0" fmla="*/ 845863 w 2108660"/>
              <a:gd name="connsiteY0" fmla="*/ 0 h 1128937"/>
              <a:gd name="connsiteX1" fmla="*/ 1056329 w 2108660"/>
              <a:gd name="connsiteY1" fmla="*/ 0 h 1128937"/>
              <a:gd name="connsiteX2" fmla="*/ 1056329 w 2108660"/>
              <a:gd name="connsiteY2" fmla="*/ 0 h 1128937"/>
              <a:gd name="connsiteX3" fmla="*/ 1372028 w 2108660"/>
              <a:gd name="connsiteY3" fmla="*/ 0 h 1128937"/>
              <a:gd name="connsiteX4" fmla="*/ 2108660 w 2108660"/>
              <a:gd name="connsiteY4" fmla="*/ 0 h 1128937"/>
              <a:gd name="connsiteX5" fmla="*/ 2108660 w 2108660"/>
              <a:gd name="connsiteY5" fmla="*/ 554236 h 1128937"/>
              <a:gd name="connsiteX6" fmla="*/ 2108660 w 2108660"/>
              <a:gd name="connsiteY6" fmla="*/ 554236 h 1128937"/>
              <a:gd name="connsiteX7" fmla="*/ 2108660 w 2108660"/>
              <a:gd name="connsiteY7" fmla="*/ 791766 h 1128937"/>
              <a:gd name="connsiteX8" fmla="*/ 2108660 w 2108660"/>
              <a:gd name="connsiteY8" fmla="*/ 950119 h 1128937"/>
              <a:gd name="connsiteX9" fmla="*/ 1372028 w 2108660"/>
              <a:gd name="connsiteY9" fmla="*/ 950119 h 1128937"/>
              <a:gd name="connsiteX10" fmla="*/ 1056329 w 2108660"/>
              <a:gd name="connsiteY10" fmla="*/ 950119 h 1128937"/>
              <a:gd name="connsiteX11" fmla="*/ 1056329 w 2108660"/>
              <a:gd name="connsiteY11" fmla="*/ 950119 h 1128937"/>
              <a:gd name="connsiteX12" fmla="*/ 845863 w 2108660"/>
              <a:gd name="connsiteY12" fmla="*/ 950119 h 1128937"/>
              <a:gd name="connsiteX13" fmla="*/ 840407 w 2108660"/>
              <a:gd name="connsiteY13" fmla="*/ 787890 h 1128937"/>
              <a:gd name="connsiteX14" fmla="*/ 322247 w 2108660"/>
              <a:gd name="connsiteY14" fmla="*/ 1128885 h 1128937"/>
              <a:gd name="connsiteX15" fmla="*/ 840148 w 2108660"/>
              <a:gd name="connsiteY15" fmla="*/ 704136 h 1128937"/>
              <a:gd name="connsiteX16" fmla="*/ 272717 w 2108660"/>
              <a:gd name="connsiteY16" fmla="*/ 777253 h 1128937"/>
              <a:gd name="connsiteX17" fmla="*/ 844217 w 2108660"/>
              <a:gd name="connsiteY17" fmla="*/ 662160 h 1128937"/>
              <a:gd name="connsiteX18" fmla="*/ 236522 w 2108660"/>
              <a:gd name="connsiteY18" fmla="*/ 688568 h 1128937"/>
              <a:gd name="connsiteX19" fmla="*/ 844217 w 2108660"/>
              <a:gd name="connsiteY19" fmla="*/ 612630 h 1128937"/>
              <a:gd name="connsiteX20" fmla="*/ 0 w 2108660"/>
              <a:gd name="connsiteY20" fmla="*/ 497774 h 1128937"/>
              <a:gd name="connsiteX21" fmla="*/ 845863 w 2108660"/>
              <a:gd name="connsiteY21" fmla="*/ 554236 h 1128937"/>
              <a:gd name="connsiteX22" fmla="*/ 845863 w 2108660"/>
              <a:gd name="connsiteY22" fmla="*/ 0 h 1128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108660" h="1128937">
                <a:moveTo>
                  <a:pt x="845863" y="0"/>
                </a:moveTo>
                <a:lnTo>
                  <a:pt x="1056329" y="0"/>
                </a:lnTo>
                <a:lnTo>
                  <a:pt x="1056329" y="0"/>
                </a:lnTo>
                <a:lnTo>
                  <a:pt x="1372028" y="0"/>
                </a:lnTo>
                <a:lnTo>
                  <a:pt x="2108660" y="0"/>
                </a:lnTo>
                <a:lnTo>
                  <a:pt x="2108660" y="554236"/>
                </a:lnTo>
                <a:lnTo>
                  <a:pt x="2108660" y="554236"/>
                </a:lnTo>
                <a:lnTo>
                  <a:pt x="2108660" y="791766"/>
                </a:lnTo>
                <a:lnTo>
                  <a:pt x="2108660" y="950119"/>
                </a:lnTo>
                <a:lnTo>
                  <a:pt x="1372028" y="950119"/>
                </a:lnTo>
                <a:lnTo>
                  <a:pt x="1056329" y="950119"/>
                </a:lnTo>
                <a:lnTo>
                  <a:pt x="1056329" y="950119"/>
                </a:lnTo>
                <a:lnTo>
                  <a:pt x="845863" y="950119"/>
                </a:lnTo>
                <a:cubicBezTo>
                  <a:pt x="834959" y="916096"/>
                  <a:pt x="847666" y="914306"/>
                  <a:pt x="840407" y="787890"/>
                </a:cubicBezTo>
                <a:cubicBezTo>
                  <a:pt x="840407" y="771380"/>
                  <a:pt x="321655" y="1133954"/>
                  <a:pt x="322247" y="1128885"/>
                </a:cubicBezTo>
                <a:cubicBezTo>
                  <a:pt x="322161" y="1090172"/>
                  <a:pt x="840234" y="742849"/>
                  <a:pt x="840148" y="704136"/>
                </a:cubicBezTo>
                <a:lnTo>
                  <a:pt x="272717" y="777253"/>
                </a:lnTo>
                <a:lnTo>
                  <a:pt x="844217" y="662160"/>
                </a:lnTo>
                <a:lnTo>
                  <a:pt x="236522" y="688568"/>
                </a:lnTo>
                <a:lnTo>
                  <a:pt x="844217" y="612630"/>
                </a:lnTo>
                <a:lnTo>
                  <a:pt x="0" y="497774"/>
                </a:lnTo>
                <a:lnTo>
                  <a:pt x="845863" y="554236"/>
                </a:lnTo>
                <a:lnTo>
                  <a:pt x="845863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8038">
              <a:lnSpc>
                <a:spcPts val="1400"/>
              </a:lnSpc>
            </a:pPr>
            <a:r>
              <a:rPr lang="ru-RU" i="1" dirty="0">
                <a:solidFill>
                  <a:schemeClr val="tx2"/>
                </a:solidFill>
              </a:rPr>
              <a:t>Езерище</a:t>
            </a:r>
          </a:p>
          <a:p>
            <a:pPr marL="808038">
              <a:lnSpc>
                <a:spcPts val="1400"/>
              </a:lnSpc>
            </a:pPr>
            <a:r>
              <a:rPr lang="ru-RU" i="1" dirty="0">
                <a:solidFill>
                  <a:schemeClr val="tx2"/>
                </a:solidFill>
              </a:rPr>
              <a:t>Рудня</a:t>
            </a:r>
          </a:p>
          <a:p>
            <a:pPr marL="808038">
              <a:lnSpc>
                <a:spcPts val="1400"/>
              </a:lnSpc>
            </a:pPr>
            <a:r>
              <a:rPr lang="ru-RU" i="1" dirty="0">
                <a:solidFill>
                  <a:schemeClr val="tx2"/>
                </a:solidFill>
              </a:rPr>
              <a:t>Редьки</a:t>
            </a:r>
          </a:p>
          <a:p>
            <a:pPr marL="808038">
              <a:lnSpc>
                <a:spcPts val="1400"/>
              </a:lnSpc>
            </a:pPr>
            <a:r>
              <a:rPr lang="ru-RU" i="1" dirty="0">
                <a:solidFill>
                  <a:schemeClr val="tx2"/>
                </a:solidFill>
              </a:rPr>
              <a:t>Селище</a:t>
            </a:r>
          </a:p>
        </p:txBody>
      </p:sp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825010" y="457760"/>
            <a:ext cx="8229600" cy="742950"/>
          </a:xfrm>
        </p:spPr>
        <p:txBody>
          <a:bodyPr>
            <a:noAutofit/>
          </a:bodyPr>
          <a:lstStyle/>
          <a:p>
            <a:pPr algn="r"/>
            <a:r>
              <a:rPr lang="ru-RU" sz="2600" dirty="0" smtClean="0"/>
              <a:t>Пункты въезда в Российскую Федерацию </a:t>
            </a:r>
            <a:br>
              <a:rPr lang="ru-RU" sz="2600" dirty="0" smtClean="0"/>
            </a:br>
            <a:r>
              <a:rPr lang="ru-RU" sz="2600" dirty="0" smtClean="0"/>
              <a:t>и выезда из нее в рамках эксперимента</a:t>
            </a:r>
            <a:endParaRPr lang="ru-RU" sz="2600" dirty="0"/>
          </a:p>
        </p:txBody>
      </p:sp>
      <p:sp>
        <p:nvSpPr>
          <p:cNvPr id="22" name="Овал 21"/>
          <p:cNvSpPr/>
          <p:nvPr/>
        </p:nvSpPr>
        <p:spPr>
          <a:xfrm>
            <a:off x="1829809" y="1927861"/>
            <a:ext cx="103484" cy="81281"/>
          </a:xfrm>
          <a:prstGeom prst="ellips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060949" y="2067920"/>
            <a:ext cx="103484" cy="81281"/>
          </a:xfrm>
          <a:prstGeom prst="ellips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107039" y="2149201"/>
            <a:ext cx="103484" cy="81281"/>
          </a:xfrm>
          <a:prstGeom prst="ellips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169933" y="2496735"/>
            <a:ext cx="103484" cy="81281"/>
          </a:xfrm>
          <a:prstGeom prst="ellipse">
            <a:avLst/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731264" y="2336686"/>
            <a:ext cx="7315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54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1">
            <a:off x="3092551" y="397199"/>
            <a:ext cx="3352092" cy="4044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0" t="22826" r="17019" b="11893"/>
          <a:stretch/>
        </p:blipFill>
        <p:spPr bwMode="auto">
          <a:xfrm rot="877557">
            <a:off x="4355820" y="203890"/>
            <a:ext cx="3284525" cy="447690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2" t="9888" r="14687" b="9667"/>
          <a:stretch/>
        </p:blipFill>
        <p:spPr bwMode="auto">
          <a:xfrm rot="1308985">
            <a:off x="5623428" y="704179"/>
            <a:ext cx="3117663" cy="437439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14" y="373532"/>
            <a:ext cx="6083625" cy="4240937"/>
          </a:xfrm>
        </p:spPr>
        <p:txBody>
          <a:bodyPr>
            <a:normAutofit fontScale="90000"/>
          </a:bodyPr>
          <a:lstStyle/>
          <a:p>
            <a:r>
              <a:rPr lang="ru-RU" dirty="0"/>
              <a:t>Учитывая положительные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результаты </a:t>
            </a:r>
            <a:br>
              <a:rPr lang="ru-RU" dirty="0" smtClean="0"/>
            </a:br>
            <a:r>
              <a:rPr lang="ru-RU" dirty="0" smtClean="0"/>
              <a:t>срок проведения эксперимента неоднократно продлевался.</a:t>
            </a:r>
            <a:br>
              <a:rPr lang="ru-RU" dirty="0" smtClean="0"/>
            </a:br>
            <a:r>
              <a:rPr lang="ru-RU" dirty="0" smtClean="0"/>
              <a:t>В настоящее время он установлен </a:t>
            </a:r>
            <a:br>
              <a:rPr lang="ru-RU" dirty="0" smtClean="0"/>
            </a:br>
            <a:r>
              <a:rPr lang="ru-RU" b="1" dirty="0" smtClean="0"/>
              <a:t>до 1 июля 2025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209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888455"/>
              </p:ext>
            </p:extLst>
          </p:nvPr>
        </p:nvGraphicFramePr>
        <p:xfrm>
          <a:off x="3695674" y="91440"/>
          <a:ext cx="5341646" cy="4971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1646"/>
              </a:tblGrid>
              <a:tr h="563318">
                <a:tc>
                  <a:txBody>
                    <a:bodyPr/>
                    <a:lstStyle/>
                    <a:p>
                      <a:endParaRPr lang="ru-RU" sz="1500" dirty="0" smtClean="0"/>
                    </a:p>
                    <a:p>
                      <a:r>
                        <a:rPr lang="ru-RU" sz="1500" dirty="0" smtClean="0"/>
                        <a:t>Порядок</a:t>
                      </a:r>
                      <a:endParaRPr lang="ru-RU" sz="1500" dirty="0"/>
                    </a:p>
                  </a:txBody>
                  <a:tcPr/>
                </a:tc>
              </a:tr>
              <a:tr h="664067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500" dirty="0" smtClean="0"/>
                        <a:t>1. Подача заявки на оказание услуг за 1 сутки </a:t>
                      </a:r>
                      <a:br>
                        <a:rPr lang="ru-RU" sz="1500" dirty="0" smtClean="0"/>
                      </a:br>
                      <a:r>
                        <a:rPr lang="ru-RU" sz="1500" dirty="0" smtClean="0"/>
                        <a:t>до начала перевозки</a:t>
                      </a:r>
                    </a:p>
                  </a:txBody>
                  <a:tcPr/>
                </a:tc>
              </a:tr>
              <a:tr h="656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2. Заключение договора возмездного оказания услуг </a:t>
                      </a:r>
                      <a:endParaRPr lang="ru-RU" sz="1500" dirty="0"/>
                    </a:p>
                  </a:txBody>
                  <a:tcPr/>
                </a:tc>
              </a:tr>
              <a:tr h="383164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3. Подписание акта начала оказания</a:t>
                      </a:r>
                      <a:r>
                        <a:rPr lang="ru-RU" sz="1500" baseline="0" dirty="0" smtClean="0"/>
                        <a:t> услуги</a:t>
                      </a:r>
                      <a:endParaRPr lang="ru-RU" sz="1500" dirty="0"/>
                    </a:p>
                  </a:txBody>
                  <a:tcPr/>
                </a:tc>
              </a:tr>
              <a:tr h="9305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4. Размещение</a:t>
                      </a:r>
                      <a:r>
                        <a:rPr lang="ru-RU" sz="1500" baseline="0" dirty="0" smtClean="0"/>
                        <a:t> ТС в местах наложения НП, в которых присутствуют таможенные органы, и предоставление </a:t>
                      </a:r>
                      <a:r>
                        <a:rPr lang="ru-RU" sz="1500" dirty="0" smtClean="0"/>
                        <a:t>акта комиссионной загрузки</a:t>
                      </a:r>
                      <a:endParaRPr lang="ru-RU" sz="1500" dirty="0"/>
                    </a:p>
                  </a:txBody>
                  <a:tcPr/>
                </a:tc>
              </a:tr>
              <a:tr h="656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5. Подача </a:t>
                      </a:r>
                      <a:r>
                        <a:rPr lang="ru-RU" sz="1500" baseline="0" dirty="0" smtClean="0"/>
                        <a:t>ДТ с внесенным </a:t>
                      </a:r>
                      <a:r>
                        <a:rPr lang="ru-R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графу 44 ДТ номером НП (код 02099)</a:t>
                      </a:r>
                      <a:endParaRPr lang="ru-RU" sz="1500" dirty="0"/>
                    </a:p>
                  </a:txBody>
                  <a:tcPr/>
                </a:tc>
              </a:tr>
              <a:tr h="408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aseline="0" dirty="0" smtClean="0"/>
                        <a:t>6. Выпуск ДТ и начало перевозки</a:t>
                      </a:r>
                      <a:endParaRPr lang="ru-RU" sz="1500" dirty="0" smtClean="0"/>
                    </a:p>
                  </a:txBody>
                  <a:tcPr/>
                </a:tc>
              </a:tr>
              <a:tr h="7084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7. Снятие НП национальным оператором России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73571766"/>
              </p:ext>
            </p:extLst>
          </p:nvPr>
        </p:nvGraphicFramePr>
        <p:xfrm>
          <a:off x="-335280" y="275590"/>
          <a:ext cx="399288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754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7594"/>
            <a:ext cx="9144000" cy="18902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78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4417</TotalTime>
  <Words>277</Words>
  <Application>Microsoft Office PowerPoint</Application>
  <PresentationFormat>Экран (16:9)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Ясность</vt:lpstr>
      <vt:lpstr>О проведении Республикой Беларусь  и Российской Федерацией эксперимента по применению навигационных пломб в отношении лесоматериалов, помещенных под таможенную процедуру экспорта</vt:lpstr>
      <vt:lpstr>Препятствия к вывозу лесоматериалов</vt:lpstr>
      <vt:lpstr>Эксперимент</vt:lpstr>
      <vt:lpstr>Пункты въезда в Российскую Федерацию  и выезда из нее в рамках эксперимента</vt:lpstr>
      <vt:lpstr>Учитывая положительные  результаты  срок проведения эксперимента неоднократно продлевался. В настоящее время он установлен  до 1 июля 2025 г.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Кошкина Ирина Андреевна</cp:lastModifiedBy>
  <cp:revision>405</cp:revision>
  <dcterms:created xsi:type="dcterms:W3CDTF">2013-08-21T19:17:07Z</dcterms:created>
  <dcterms:modified xsi:type="dcterms:W3CDTF">2025-02-13T12:18:47Z</dcterms:modified>
</cp:coreProperties>
</file>